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6" r:id="rId4"/>
    <p:sldId id="259" r:id="rId5"/>
    <p:sldId id="258" r:id="rId6"/>
    <p:sldId id="270" r:id="rId7"/>
    <p:sldId id="260" r:id="rId8"/>
    <p:sldId id="278" r:id="rId9"/>
    <p:sldId id="274" r:id="rId10"/>
    <p:sldId id="277" r:id="rId11"/>
    <p:sldId id="279" r:id="rId12"/>
    <p:sldId id="271" r:id="rId13"/>
    <p:sldId id="275" r:id="rId14"/>
  </p:sldIdLst>
  <p:sldSz cx="18288000" cy="10287000"/>
  <p:notesSz cx="6858000" cy="9144000"/>
  <p:embeddedFontLst>
    <p:embeddedFont>
      <p:font typeface="思源黑体 2" panose="02010600030101010101" charset="-122"/>
      <p:regular r:id="rId16"/>
    </p:embeddedFont>
    <p:embeddedFont>
      <p:font typeface="思源黑体 2 Bold" panose="02010600030101010101" charset="-122"/>
      <p:regular r:id="rId17"/>
    </p:embeddedFont>
    <p:embeddedFont>
      <p:font typeface="Black Mango" panose="02010600030101010101" charset="0"/>
      <p:regular r:id="rId18"/>
    </p:embeddedFont>
    <p:embeddedFont>
      <p:font typeface="Black Mango Ultra-Bold" panose="02010600030101010101" charset="0"/>
      <p:regular r:id="rId19"/>
    </p:embeddedFont>
    <p:embeddedFont>
      <p:font typeface="Segoe Print" panose="02000600000000000000" pitchFamily="2" charset="0"/>
      <p:regular r:id="rId20"/>
      <p:bold r:id="rId21"/>
    </p:embeddedFont>
    <p:embeddedFont>
      <p:font typeface="Times New Roman Bold" panose="02020803070505020304" pitchFamily="18" charset="0"/>
      <p:regular r:id="rId22"/>
      <p:bold r:id="rId23"/>
    </p:embeddedFont>
    <p:embeddedFont>
      <p:font typeface="等线" panose="02010600030101010101" pitchFamily="2" charset="-122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-222" y="207"/>
      </p:cViewPr>
      <p:guideLst>
        <p:guide orient="horz" pos="29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149B1-9DEA-49D8-836A-CE70B0ECD6A8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E0B8E-BBD7-4235-B851-E13929525F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30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Hello everyone,</a:t>
            </a:r>
            <a:endParaRPr lang="en-US" altLang="zh-CN" dirty="0"/>
          </a:p>
          <a:p>
            <a:r>
              <a:rPr lang="en-US" altLang="zh-CN" dirty="0"/>
              <a:t>Today, I am excited to present my project, the </a:t>
            </a:r>
            <a:r>
              <a:rPr lang="en-US" altLang="zh-CN" i="1" dirty="0"/>
              <a:t>Multifunctional Wardrobe Dehumidification Assistant</a:t>
            </a:r>
            <a:r>
              <a:rPr lang="en-US" altLang="zh-CN" dirty="0"/>
              <a:t>. My presentation will cover four key sections. Let me begin by explaining the inspiration behind this project.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E0B8E-BBD7-4235-B851-E13929525F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13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Inspiration</a:t>
            </a:r>
          </a:p>
          <a:p>
            <a:r>
              <a:rPr lang="en-US" altLang="zh-CN" dirty="0"/>
              <a:t>In my hometown, where the climate is particularly humid, continuous rainy days often result in clothes in wardrobes feeling damp. Upon arriving in the UK, I noticed that the humidity in rooms—especially inside wardrobes—is significantly higher than in other areas like the living room. High humidity can damage clothing and make them unsuitable for long-term storage. To address this issue, I decided to design a smart dehumidification assistant specifically for wardrobes. Of course, this device can also be used in other locations with similar humidity concerns.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E0B8E-BBD7-4235-B851-E13929525F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2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Components</a:t>
            </a:r>
          </a:p>
          <a:p>
            <a:r>
              <a:rPr lang="en-US" altLang="zh-CN" dirty="0"/>
              <a:t>Now, let me introduce the core components of this project: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Mainboard</a:t>
            </a:r>
            <a:r>
              <a:rPr lang="en-US" altLang="zh-CN" dirty="0"/>
              <a:t>: I used the Arduino R3 microcontroller as the central processing unit.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Sensor</a:t>
            </a:r>
            <a:r>
              <a:rPr lang="en-US" altLang="zh-CN" dirty="0"/>
              <a:t>: The DHT22 temperature and humidity sensor, which monitors environmental humidity.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Output Devices</a:t>
            </a:r>
            <a:r>
              <a:rPr lang="en-US" altLang="zh-CN" dirty="0"/>
              <a:t>: Three LED lights—red, yellow, and blue—and a servo fan.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Additional Tool</a:t>
            </a:r>
            <a:r>
              <a:rPr lang="en-US" altLang="zh-CN" dirty="0"/>
              <a:t>: A calcium chloride-based moisture absorption box, which helps absorb water from the air. The fan enhances this process by improving airflow.</a:t>
            </a:r>
          </a:p>
          <a:p>
            <a:r>
              <a:rPr lang="en-US" altLang="zh-CN" dirty="0"/>
              <a:t>These components work together to form a simple yet effective system for managing humidity.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E0B8E-BBD7-4235-B851-E13929525F1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62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Design Principles</a:t>
            </a:r>
          </a:p>
          <a:p>
            <a:r>
              <a:rPr lang="en-US" altLang="zh-CN" dirty="0"/>
              <a:t>Here’s how the system works:</a:t>
            </a:r>
          </a:p>
          <a:p>
            <a:r>
              <a:rPr lang="en-US" altLang="zh-CN" dirty="0"/>
              <a:t>First, the DHT22 sensor measures the humidity. Based on the readings: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A </a:t>
            </a:r>
            <a:r>
              <a:rPr lang="en-US" altLang="zh-CN" b="1" dirty="0"/>
              <a:t>red LED</a:t>
            </a:r>
            <a:r>
              <a:rPr lang="en-US" altLang="zh-CN" dirty="0"/>
              <a:t> lights up if the humidity is too high, and the fan is activated to speed up dehumidification.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A </a:t>
            </a:r>
            <a:r>
              <a:rPr lang="en-US" altLang="zh-CN" b="1" dirty="0"/>
              <a:t>yellow LED</a:t>
            </a:r>
            <a:r>
              <a:rPr lang="en-US" altLang="zh-CN" dirty="0"/>
              <a:t> indicates a warning level, suggesting moderate humidity that needs attention.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A </a:t>
            </a:r>
            <a:r>
              <a:rPr lang="en-US" altLang="zh-CN" b="1" dirty="0"/>
              <a:t>blue LED</a:t>
            </a:r>
            <a:r>
              <a:rPr lang="en-US" altLang="zh-CN" dirty="0"/>
              <a:t> signals safe humidity levels.</a:t>
            </a:r>
          </a:p>
          <a:p>
            <a:r>
              <a:rPr lang="en-US" altLang="zh-CN" dirty="0"/>
              <a:t>This straightforward design allows the system to react dynamically to different humidity levels, ensuring optimal wardrobe conditions.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E0B8E-BBD7-4235-B851-E13929525F1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2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My design incorporates two primary functions.</a:t>
            </a:r>
            <a:endParaRPr lang="en-US" altLang="zh-CN" dirty="0"/>
          </a:p>
          <a:p>
            <a:r>
              <a:rPr lang="en-US" altLang="zh-CN" dirty="0"/>
              <a:t>The first is to serve as a dehumidification assistant, reducing humidity levels inside the wardrobe. The second function is a dedicated drying compartment located in the top section of the device. This compartment provides a dry space for storing small items that require a low-humidity environment.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E0B8E-BBD7-4235-B851-E13929525F1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519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Challenges and Solutions</a:t>
            </a:r>
          </a:p>
          <a:p>
            <a:r>
              <a:rPr lang="en-US" altLang="zh-CN" dirty="0"/>
              <a:t>One of the main challenges I encountered was that the Arduino’s USB port couldn’t provide enough power for the fan. To address this, I used a 9V servo fan for stronger airflow and redesigned the circuit into two separate systems: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Circuit 1</a:t>
            </a:r>
            <a:r>
              <a:rPr lang="en-US" altLang="zh-CN" dirty="0"/>
              <a:t> powers the sensor and LEDs using a 5V supply.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Circuit 2</a:t>
            </a:r>
            <a:r>
              <a:rPr lang="en-US" altLang="zh-CN" dirty="0"/>
              <a:t> powers the fan directly through the DC input and Vin pin.</a:t>
            </a:r>
          </a:p>
          <a:p>
            <a:r>
              <a:rPr lang="en-US" altLang="zh-CN" dirty="0"/>
              <a:t>To control the fan, I used a 60V N-Channel MOSFET, which regulates the fan’s power based on the Arduino’s logic signals. Importantly, both circuits share a common ground to ensure stable operation.</a:t>
            </a:r>
          </a:p>
          <a:p>
            <a:r>
              <a:rPr lang="en-US" altLang="zh-CN" dirty="0"/>
              <a:t>This approach effectively solved the power issue, enabling the fan and LEDs to function without interruptions.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E0B8E-BBD7-4235-B851-E13929525F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030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Conclusion</a:t>
            </a:r>
          </a:p>
          <a:p>
            <a:r>
              <a:rPr lang="en-US" altLang="zh-CN" dirty="0"/>
              <a:t>Finally, I invite you to watch a short demonstration video showcasing how my dehumidification assistant operates and responds to varying humidity levels. Thank you for your attention!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E0B8E-BBD7-4235-B851-E13929525F1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3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svg"/><Relationship Id="rId11" Type="http://schemas.openxmlformats.org/officeDocument/2006/relationships/hyperlink" Target="https://github.com/TTrista/CASA0016_cw_final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26.jp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microsoft.com/office/2007/relationships/hdphoto" Target="../media/hdphoto3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6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image" Target="../media/image18.png"/><Relationship Id="rId17" Type="http://schemas.microsoft.com/office/2007/relationships/hdphoto" Target="../media/hdphoto6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microsoft.com/office/2007/relationships/hdphoto" Target="../media/hdphoto5.wdp"/><Relationship Id="rId10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6.sv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7230" y="-166903"/>
            <a:ext cx="20452108" cy="10620805"/>
            <a:chOff x="0" y="0"/>
            <a:chExt cx="27269477" cy="14161074"/>
          </a:xfrm>
        </p:grpSpPr>
        <p:sp>
          <p:nvSpPr>
            <p:cNvPr id="3" name="Freeform 3"/>
            <p:cNvSpPr/>
            <p:nvPr/>
          </p:nvSpPr>
          <p:spPr>
            <a:xfrm>
              <a:off x="0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469925" y="0"/>
              <a:ext cx="7719774" cy="7080537"/>
            </a:xfrm>
            <a:custGeom>
              <a:avLst/>
              <a:gdLst/>
              <a:ahLst/>
              <a:cxnLst/>
              <a:rect l="l" t="t" r="r" b="b"/>
              <a:pathLst>
                <a:path w="7719774" h="7080537">
                  <a:moveTo>
                    <a:pt x="0" y="0"/>
                  </a:moveTo>
                  <a:lnTo>
                    <a:pt x="7719774" y="0"/>
                  </a:lnTo>
                  <a:lnTo>
                    <a:pt x="7719774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6783" b="-3823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47663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469925" y="7080537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487" b="-382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376716" y="9350933"/>
            <a:ext cx="19361594" cy="1130791"/>
            <a:chOff x="0" y="0"/>
            <a:chExt cx="25815458" cy="1507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36054" b="-54762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521309" y="7239195"/>
            <a:ext cx="3817868" cy="616493"/>
            <a:chOff x="0" y="0"/>
            <a:chExt cx="5090491" cy="82199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090491" cy="821991"/>
              <a:chOff x="0" y="0"/>
              <a:chExt cx="992851" cy="16032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92851" cy="160321"/>
              </a:xfrm>
              <a:custGeom>
                <a:avLst/>
                <a:gdLst/>
                <a:ahLst/>
                <a:cxnLst/>
                <a:rect l="l" t="t" r="r" b="b"/>
                <a:pathLst>
                  <a:path w="992851" h="160321">
                    <a:moveTo>
                      <a:pt x="80161" y="0"/>
                    </a:moveTo>
                    <a:lnTo>
                      <a:pt x="912690" y="0"/>
                    </a:lnTo>
                    <a:cubicBezTo>
                      <a:pt x="956962" y="0"/>
                      <a:pt x="992851" y="35889"/>
                      <a:pt x="992851" y="80161"/>
                    </a:cubicBezTo>
                    <a:lnTo>
                      <a:pt x="992851" y="80161"/>
                    </a:lnTo>
                    <a:cubicBezTo>
                      <a:pt x="992851" y="124432"/>
                      <a:pt x="956962" y="160321"/>
                      <a:pt x="912690" y="160321"/>
                    </a:cubicBezTo>
                    <a:lnTo>
                      <a:pt x="80161" y="160321"/>
                    </a:lnTo>
                    <a:cubicBezTo>
                      <a:pt x="35889" y="160321"/>
                      <a:pt x="0" y="124432"/>
                      <a:pt x="0" y="80161"/>
                    </a:cubicBezTo>
                    <a:lnTo>
                      <a:pt x="0" y="80161"/>
                    </a:lnTo>
                    <a:cubicBezTo>
                      <a:pt x="0" y="35889"/>
                      <a:pt x="35889" y="0"/>
                      <a:pt x="80161" y="0"/>
                    </a:cubicBezTo>
                    <a:close/>
                  </a:path>
                </a:pathLst>
              </a:custGeom>
              <a:solidFill>
                <a:srgbClr val="2F4B56"/>
              </a:solidFill>
              <a:ln w="19050" cap="rnd">
                <a:solidFill>
                  <a:srgbClr val="562E15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992851" cy="188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2296" y="33171"/>
              <a:ext cx="452589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思源黑体 2"/>
                  <a:cs typeface="Times New Roman" panose="02020603050405020304" pitchFamily="18" charset="0"/>
                  <a:sym typeface="思源黑体 2"/>
                </a:rPr>
                <a:t>Date</a:t>
              </a:r>
              <a:r>
                <a:rPr lang="en-US" sz="3000" dirty="0">
                  <a:solidFill>
                    <a:srgbClr val="FFFFFF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：</a:t>
              </a:r>
              <a:r>
                <a:rPr lang="en-US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思源黑体 2"/>
                  <a:cs typeface="Times New Roman" panose="02020603050405020304" pitchFamily="18" charset="0"/>
                  <a:sym typeface="思源黑体 2"/>
                </a:rPr>
                <a:t>27/11/2024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67400" y="7239195"/>
            <a:ext cx="3891984" cy="583473"/>
            <a:chOff x="0" y="0"/>
            <a:chExt cx="5189312" cy="77796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5189312" cy="777964"/>
              <a:chOff x="0" y="0"/>
              <a:chExt cx="1012125" cy="1517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12125" cy="151734"/>
              </a:xfrm>
              <a:custGeom>
                <a:avLst/>
                <a:gdLst/>
                <a:ahLst/>
                <a:cxnLst/>
                <a:rect l="l" t="t" r="r" b="b"/>
                <a:pathLst>
                  <a:path w="1012125" h="151734">
                    <a:moveTo>
                      <a:pt x="75867" y="0"/>
                    </a:moveTo>
                    <a:lnTo>
                      <a:pt x="936258" y="0"/>
                    </a:lnTo>
                    <a:cubicBezTo>
                      <a:pt x="978158" y="0"/>
                      <a:pt x="1012125" y="33967"/>
                      <a:pt x="1012125" y="75867"/>
                    </a:cubicBezTo>
                    <a:lnTo>
                      <a:pt x="1012125" y="75867"/>
                    </a:lnTo>
                    <a:cubicBezTo>
                      <a:pt x="1012125" y="117767"/>
                      <a:pt x="978158" y="151734"/>
                      <a:pt x="936258" y="151734"/>
                    </a:cubicBezTo>
                    <a:lnTo>
                      <a:pt x="75867" y="151734"/>
                    </a:lnTo>
                    <a:cubicBezTo>
                      <a:pt x="33967" y="151734"/>
                      <a:pt x="0" y="117767"/>
                      <a:pt x="0" y="75867"/>
                    </a:cubicBezTo>
                    <a:lnTo>
                      <a:pt x="0" y="75867"/>
                    </a:lnTo>
                    <a:cubicBezTo>
                      <a:pt x="0" y="33967"/>
                      <a:pt x="33967" y="0"/>
                      <a:pt x="75867" y="0"/>
                    </a:cubicBezTo>
                    <a:close/>
                  </a:path>
                </a:pathLst>
              </a:custGeom>
              <a:solidFill>
                <a:srgbClr val="68893B"/>
              </a:solidFill>
              <a:ln w="19050" cap="rnd">
                <a:solidFill>
                  <a:srgbClr val="562E15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012125" cy="1803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87776" y="33171"/>
              <a:ext cx="461376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思源黑体 2"/>
                  <a:cs typeface="Times New Roman" panose="02020603050405020304" pitchFamily="18" charset="0"/>
                  <a:sym typeface="思源黑体 2"/>
                </a:rPr>
                <a:t>Pre：Zinan</a:t>
              </a:r>
              <a:r>
                <a:rPr lang="en-US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思源黑体 2"/>
                  <a:cs typeface="Times New Roman" panose="02020603050405020304" pitchFamily="18" charset="0"/>
                  <a:sym typeface="思源黑体 2"/>
                </a:rPr>
                <a:t> ye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4414473" y="-2049338"/>
            <a:ext cx="4890736" cy="4762355"/>
          </a:xfrm>
          <a:custGeom>
            <a:avLst/>
            <a:gdLst/>
            <a:ahLst/>
            <a:cxnLst/>
            <a:rect l="l" t="t" r="r" b="b"/>
            <a:pathLst>
              <a:path w="4890736" h="4762355">
                <a:moveTo>
                  <a:pt x="0" y="0"/>
                </a:moveTo>
                <a:lnTo>
                  <a:pt x="4890737" y="0"/>
                </a:lnTo>
                <a:lnTo>
                  <a:pt x="4890737" y="4762354"/>
                </a:lnTo>
                <a:lnTo>
                  <a:pt x="0" y="4762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317821" y="381578"/>
            <a:ext cx="2542020" cy="2733355"/>
          </a:xfrm>
          <a:custGeom>
            <a:avLst/>
            <a:gdLst/>
            <a:ahLst/>
            <a:cxnLst/>
            <a:rect l="l" t="t" r="r" b="b"/>
            <a:pathLst>
              <a:path w="2542020" h="2733355">
                <a:moveTo>
                  <a:pt x="0" y="0"/>
                </a:moveTo>
                <a:lnTo>
                  <a:pt x="2542021" y="0"/>
                </a:lnTo>
                <a:lnTo>
                  <a:pt x="2542021" y="2733355"/>
                </a:lnTo>
                <a:lnTo>
                  <a:pt x="0" y="27333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375964" flipH="1">
            <a:off x="383559" y="2751584"/>
            <a:ext cx="4757629" cy="4534982"/>
          </a:xfrm>
          <a:custGeom>
            <a:avLst/>
            <a:gdLst/>
            <a:ahLst/>
            <a:cxnLst/>
            <a:rect l="l" t="t" r="r" b="b"/>
            <a:pathLst>
              <a:path w="4757629" h="4534982">
                <a:moveTo>
                  <a:pt x="4757630" y="0"/>
                </a:moveTo>
                <a:lnTo>
                  <a:pt x="0" y="0"/>
                </a:lnTo>
                <a:lnTo>
                  <a:pt x="0" y="4534982"/>
                </a:lnTo>
                <a:lnTo>
                  <a:pt x="4757630" y="4534982"/>
                </a:lnTo>
                <a:lnTo>
                  <a:pt x="4757630" y="0"/>
                </a:lnTo>
                <a:close/>
              </a:path>
            </a:pathLst>
          </a:custGeom>
          <a:blipFill>
            <a:blip r:embed="rId10">
              <a:alphaModFix amt="80000"/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046665" y="1707094"/>
            <a:ext cx="729050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999"/>
              </a:lnSpc>
            </a:pPr>
            <a:r>
              <a:rPr lang="en-US" sz="9999" spc="739" dirty="0">
                <a:solidFill>
                  <a:srgbClr val="68893B"/>
                </a:solidFill>
                <a:latin typeface="Segoe Print" panose="02000600000000000000" pitchFamily="2" charset="0"/>
                <a:ea typeface="字由点字倔强黑"/>
                <a:cs typeface="字由点字倔强黑"/>
                <a:sym typeface="字由点字倔强黑"/>
              </a:rPr>
              <a:t>casa0016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19800" y="2874427"/>
            <a:ext cx="13775714" cy="364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217"/>
              </a:lnSpc>
            </a:pPr>
            <a:r>
              <a:rPr lang="en-US" sz="6000" spc="739" dirty="0">
                <a:latin typeface="Segoe Print" panose="02000600000000000000" pitchFamily="2" charset="0"/>
                <a:ea typeface="字由点字倔强黑"/>
                <a:sym typeface="字由点字倔强黑"/>
              </a:rPr>
              <a:t>Multifunctional</a:t>
            </a:r>
            <a:r>
              <a:rPr lang="en-US" sz="6000" spc="938" dirty="0">
                <a:latin typeface="Segoe Print" panose="02000600000000000000" pitchFamily="2" charset="0"/>
                <a:ea typeface="字由点字倔强黑"/>
                <a:cs typeface="Times New Roman" panose="02020603050405020304" pitchFamily="18" charset="0"/>
                <a:sym typeface="字由点字倔强黑"/>
              </a:rPr>
              <a:t> </a:t>
            </a:r>
            <a:r>
              <a:rPr lang="en-US" sz="6000" spc="739" dirty="0">
                <a:latin typeface="Segoe Print" panose="02000600000000000000" pitchFamily="2" charset="0"/>
                <a:ea typeface="字由点字倔强黑"/>
                <a:sym typeface="字由点字倔强黑"/>
              </a:rPr>
              <a:t>Wardrobe</a:t>
            </a:r>
            <a:r>
              <a:rPr lang="en-US" sz="6000" spc="938" dirty="0">
                <a:latin typeface="Segoe Print" panose="02000600000000000000" pitchFamily="2" charset="0"/>
                <a:ea typeface="字由点字倔强黑"/>
                <a:cs typeface="Times New Roman" panose="02020603050405020304" pitchFamily="18" charset="0"/>
                <a:sym typeface="字由点字倔强黑"/>
              </a:rPr>
              <a:t> </a:t>
            </a:r>
            <a:r>
              <a:rPr lang="en-US" sz="6000" spc="739" dirty="0">
                <a:latin typeface="Segoe Print" panose="02000600000000000000" pitchFamily="2" charset="0"/>
                <a:ea typeface="字由点字倔强黑"/>
                <a:sym typeface="字由点字倔强黑"/>
              </a:rPr>
              <a:t>Dehumidification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4757-1643-90E7-47C7-603BCB6E6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9AF3175-0522-6E7B-C88F-BDE3248AE71A}"/>
              </a:ext>
            </a:extLst>
          </p:cNvPr>
          <p:cNvGrpSpPr/>
          <p:nvPr/>
        </p:nvGrpSpPr>
        <p:grpSpPr>
          <a:xfrm>
            <a:off x="-1467230" y="-166903"/>
            <a:ext cx="20452108" cy="10620805"/>
            <a:chOff x="0" y="0"/>
            <a:chExt cx="27269477" cy="1416107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56301F6-CAE8-C0BA-097D-EFC729EB3EDA}"/>
                </a:ext>
              </a:extLst>
            </p:cNvPr>
            <p:cNvSpPr/>
            <p:nvPr/>
          </p:nvSpPr>
          <p:spPr>
            <a:xfrm>
              <a:off x="0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4AD5A83-286C-E76D-E068-8EB6327D23C7}"/>
                </a:ext>
              </a:extLst>
            </p:cNvPr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659F419-BB83-ABE0-4001-ADAD1B417487}"/>
                </a:ext>
              </a:extLst>
            </p:cNvPr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384CE16-B004-99E1-275A-F09ADD9CDF13}"/>
                </a:ext>
              </a:extLst>
            </p:cNvPr>
            <p:cNvSpPr/>
            <p:nvPr/>
          </p:nvSpPr>
          <p:spPr>
            <a:xfrm>
              <a:off x="19469925" y="0"/>
              <a:ext cx="7719774" cy="7080537"/>
            </a:xfrm>
            <a:custGeom>
              <a:avLst/>
              <a:gdLst/>
              <a:ahLst/>
              <a:cxnLst/>
              <a:rect l="l" t="t" r="r" b="b"/>
              <a:pathLst>
                <a:path w="7719774" h="7080537">
                  <a:moveTo>
                    <a:pt x="0" y="0"/>
                  </a:moveTo>
                  <a:lnTo>
                    <a:pt x="7719774" y="0"/>
                  </a:lnTo>
                  <a:lnTo>
                    <a:pt x="7719774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6783" b="-38230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1350AB-C205-2C37-7C6C-E65E423DADF0}"/>
                </a:ext>
              </a:extLst>
            </p:cNvPr>
            <p:cNvSpPr/>
            <p:nvPr/>
          </p:nvSpPr>
          <p:spPr>
            <a:xfrm>
              <a:off x="9747663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EACBD96-9B35-7838-DDA1-83B82706D5DA}"/>
                </a:ext>
              </a:extLst>
            </p:cNvPr>
            <p:cNvSpPr/>
            <p:nvPr/>
          </p:nvSpPr>
          <p:spPr>
            <a:xfrm>
              <a:off x="19469925" y="7080537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487" b="-38230"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F84B579-DECC-8C38-F098-FF7D633E9272}"/>
              </a:ext>
            </a:extLst>
          </p:cNvPr>
          <p:cNvGrpSpPr/>
          <p:nvPr/>
        </p:nvGrpSpPr>
        <p:grpSpPr>
          <a:xfrm>
            <a:off x="-376716" y="9350933"/>
            <a:ext cx="19361594" cy="1130791"/>
            <a:chOff x="0" y="0"/>
            <a:chExt cx="25815458" cy="150772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3BA77B6-E8B2-8CF9-39FE-18FE6185DFD7}"/>
                </a:ext>
              </a:extLst>
            </p:cNvPr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52CEB9D-41AE-BCE8-B3D0-72833A829610}"/>
                </a:ext>
              </a:extLst>
            </p:cNvPr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BC409E61-3058-DEFF-186A-1B64DB78A41D}"/>
              </a:ext>
            </a:extLst>
          </p:cNvPr>
          <p:cNvSpPr/>
          <p:nvPr/>
        </p:nvSpPr>
        <p:spPr>
          <a:xfrm>
            <a:off x="15826985" y="-1784666"/>
            <a:ext cx="3694746" cy="3597759"/>
          </a:xfrm>
          <a:custGeom>
            <a:avLst/>
            <a:gdLst/>
            <a:ahLst/>
            <a:cxnLst/>
            <a:rect l="l" t="t" r="r" b="b"/>
            <a:pathLst>
              <a:path w="3694746" h="3597759">
                <a:moveTo>
                  <a:pt x="0" y="0"/>
                </a:moveTo>
                <a:lnTo>
                  <a:pt x="3694746" y="0"/>
                </a:lnTo>
                <a:lnTo>
                  <a:pt x="3694746" y="3597759"/>
                </a:lnTo>
                <a:lnTo>
                  <a:pt x="0" y="3597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683A7EE-84D7-B5DF-17D4-9A71AC868BF1}"/>
              </a:ext>
            </a:extLst>
          </p:cNvPr>
          <p:cNvSpPr/>
          <p:nvPr/>
        </p:nvSpPr>
        <p:spPr>
          <a:xfrm>
            <a:off x="14011461" y="2114273"/>
            <a:ext cx="1706320" cy="1834752"/>
          </a:xfrm>
          <a:custGeom>
            <a:avLst/>
            <a:gdLst/>
            <a:ahLst/>
            <a:cxnLst/>
            <a:rect l="l" t="t" r="r" b="b"/>
            <a:pathLst>
              <a:path w="1706320" h="1834752">
                <a:moveTo>
                  <a:pt x="0" y="0"/>
                </a:moveTo>
                <a:lnTo>
                  <a:pt x="1706320" y="0"/>
                </a:lnTo>
                <a:lnTo>
                  <a:pt x="1706320" y="1834752"/>
                </a:lnTo>
                <a:lnTo>
                  <a:pt x="0" y="18347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4C8BBFB-65CE-F6CE-4F3D-682EC432C78A}"/>
              </a:ext>
            </a:extLst>
          </p:cNvPr>
          <p:cNvGrpSpPr/>
          <p:nvPr/>
        </p:nvGrpSpPr>
        <p:grpSpPr>
          <a:xfrm>
            <a:off x="10858459" y="5715214"/>
            <a:ext cx="3829992" cy="391607"/>
            <a:chOff x="0" y="0"/>
            <a:chExt cx="1619973" cy="10868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2F6209A-AF81-07ED-165E-2DEBDA3698DB}"/>
                </a:ext>
              </a:extLst>
            </p:cNvPr>
            <p:cNvSpPr/>
            <p:nvPr/>
          </p:nvSpPr>
          <p:spPr>
            <a:xfrm>
              <a:off x="0" y="0"/>
              <a:ext cx="1619973" cy="108681"/>
            </a:xfrm>
            <a:custGeom>
              <a:avLst/>
              <a:gdLst/>
              <a:ahLst/>
              <a:cxnLst/>
              <a:rect l="l" t="t" r="r" b="b"/>
              <a:pathLst>
                <a:path w="1619973" h="108681">
                  <a:moveTo>
                    <a:pt x="54340" y="0"/>
                  </a:moveTo>
                  <a:lnTo>
                    <a:pt x="1565632" y="0"/>
                  </a:lnTo>
                  <a:cubicBezTo>
                    <a:pt x="1595644" y="0"/>
                    <a:pt x="1619973" y="24329"/>
                    <a:pt x="1619973" y="54340"/>
                  </a:cubicBezTo>
                  <a:lnTo>
                    <a:pt x="1619973" y="54340"/>
                  </a:lnTo>
                  <a:cubicBezTo>
                    <a:pt x="1619973" y="68752"/>
                    <a:pt x="1614247" y="82574"/>
                    <a:pt x="1604057" y="92765"/>
                  </a:cubicBezTo>
                  <a:cubicBezTo>
                    <a:pt x="1593866" y="102956"/>
                    <a:pt x="1580044" y="108681"/>
                    <a:pt x="1565632" y="108681"/>
                  </a:cubicBezTo>
                  <a:lnTo>
                    <a:pt x="54340" y="108681"/>
                  </a:lnTo>
                  <a:cubicBezTo>
                    <a:pt x="24329" y="108681"/>
                    <a:pt x="0" y="84352"/>
                    <a:pt x="0" y="54340"/>
                  </a:cubicBezTo>
                  <a:lnTo>
                    <a:pt x="0" y="54340"/>
                  </a:lnTo>
                  <a:cubicBezTo>
                    <a:pt x="0" y="24329"/>
                    <a:pt x="24329" y="0"/>
                    <a:pt x="54340" y="0"/>
                  </a:cubicBezTo>
                  <a:close/>
                </a:path>
              </a:pathLst>
            </a:custGeom>
            <a:solidFill>
              <a:srgbClr val="A9D095"/>
            </a:solidFill>
            <a:ln w="19050" cap="rnd">
              <a:solidFill>
                <a:srgbClr val="562E15"/>
              </a:solidFill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1D49802-1D3F-BCC6-2D55-BA1D2D96393B}"/>
                </a:ext>
              </a:extLst>
            </p:cNvPr>
            <p:cNvSpPr txBox="1"/>
            <p:nvPr/>
          </p:nvSpPr>
          <p:spPr>
            <a:xfrm>
              <a:off x="0" y="-28575"/>
              <a:ext cx="1619973" cy="137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8F8FBC13-0A5C-9CF4-394C-FCFAC974DF06}"/>
              </a:ext>
            </a:extLst>
          </p:cNvPr>
          <p:cNvSpPr txBox="1"/>
          <p:nvPr/>
        </p:nvSpPr>
        <p:spPr>
          <a:xfrm>
            <a:off x="10820358" y="1866623"/>
            <a:ext cx="3191103" cy="22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53"/>
              </a:lnSpc>
            </a:pPr>
            <a:r>
              <a:rPr lang="en-US" sz="12895" b="1" spc="3120" dirty="0">
                <a:solidFill>
                  <a:srgbClr val="68893B"/>
                </a:solidFill>
                <a:latin typeface="Black Mango Ultra-Bold"/>
                <a:ea typeface="Black Mango Ultra-Bold"/>
                <a:cs typeface="Black Mango Ultra-Bold"/>
                <a:sym typeface="Black Mango Ultra-Bold"/>
              </a:rPr>
              <a:t>03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928EDBC-603A-4D72-812D-251D68EEB4E2}"/>
              </a:ext>
            </a:extLst>
          </p:cNvPr>
          <p:cNvSpPr txBox="1"/>
          <p:nvPr/>
        </p:nvSpPr>
        <p:spPr>
          <a:xfrm>
            <a:off x="10858459" y="6174325"/>
            <a:ext cx="6644067" cy="736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43"/>
              </a:lnSpc>
              <a:spcBef>
                <a:spcPct val="0"/>
              </a:spcBef>
            </a:pPr>
            <a:r>
              <a:rPr lang="en-US" sz="2400" spc="761" dirty="0">
                <a:solidFill>
                  <a:srgbClr val="3B3B42"/>
                </a:solidFill>
                <a:latin typeface="Black Mango"/>
                <a:ea typeface="Black Mango"/>
                <a:cs typeface="Black Mango"/>
                <a:sym typeface="Black Mango"/>
              </a:rPr>
              <a:t>Video &amp; onsite display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BF348E9-078A-AB92-9964-EA797AE81976}"/>
              </a:ext>
            </a:extLst>
          </p:cNvPr>
          <p:cNvSpPr txBox="1"/>
          <p:nvPr/>
        </p:nvSpPr>
        <p:spPr>
          <a:xfrm>
            <a:off x="10918306" y="4606012"/>
            <a:ext cx="3627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 Show</a:t>
            </a:r>
            <a:endParaRPr lang="zh-CN" altLang="en-US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32E18276-5945-D77C-0E1C-D6A30CA2950B}"/>
              </a:ext>
            </a:extLst>
          </p:cNvPr>
          <p:cNvSpPr/>
          <p:nvPr/>
        </p:nvSpPr>
        <p:spPr>
          <a:xfrm>
            <a:off x="2247338" y="1838784"/>
            <a:ext cx="5182204" cy="5775541"/>
          </a:xfrm>
          <a:custGeom>
            <a:avLst/>
            <a:gdLst/>
            <a:ahLst/>
            <a:cxnLst/>
            <a:rect l="l" t="t" r="r" b="b"/>
            <a:pathLst>
              <a:path w="5182204" h="5775541">
                <a:moveTo>
                  <a:pt x="0" y="0"/>
                </a:moveTo>
                <a:lnTo>
                  <a:pt x="5182204" y="0"/>
                </a:lnTo>
                <a:lnTo>
                  <a:pt x="5182204" y="5775541"/>
                </a:lnTo>
                <a:lnTo>
                  <a:pt x="0" y="57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8271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18892-B3CE-3E88-3D49-E161D94B0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0E580504-7593-A40A-63ED-6EC655DA856B}"/>
              </a:ext>
            </a:extLst>
          </p:cNvPr>
          <p:cNvSpPr/>
          <p:nvPr/>
        </p:nvSpPr>
        <p:spPr>
          <a:xfrm>
            <a:off x="16906493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0" y="0"/>
                </a:moveTo>
                <a:lnTo>
                  <a:pt x="913927" y="0"/>
                </a:lnTo>
                <a:lnTo>
                  <a:pt x="913927" y="1222644"/>
                </a:lnTo>
                <a:lnTo>
                  <a:pt x="0" y="1222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B2553AC-F3CC-23BB-DFB9-77A3A865F070}"/>
              </a:ext>
            </a:extLst>
          </p:cNvPr>
          <p:cNvSpPr/>
          <p:nvPr/>
        </p:nvSpPr>
        <p:spPr>
          <a:xfrm flipH="1">
            <a:off x="314748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913927" y="0"/>
                </a:moveTo>
                <a:lnTo>
                  <a:pt x="0" y="0"/>
                </a:lnTo>
                <a:lnTo>
                  <a:pt x="0" y="1222644"/>
                </a:lnTo>
                <a:lnTo>
                  <a:pt x="913927" y="1222644"/>
                </a:lnTo>
                <a:lnTo>
                  <a:pt x="91392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07FCD88-8FA7-0D5D-7A76-87DB3EA2F134}"/>
              </a:ext>
            </a:extLst>
          </p:cNvPr>
          <p:cNvGrpSpPr/>
          <p:nvPr/>
        </p:nvGrpSpPr>
        <p:grpSpPr>
          <a:xfrm>
            <a:off x="-376716" y="9567454"/>
            <a:ext cx="19361594" cy="1130791"/>
            <a:chOff x="0" y="0"/>
            <a:chExt cx="25815458" cy="15077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EB8C0BB-C9EE-8A6D-A3F1-2E88BDBE9496}"/>
                </a:ext>
              </a:extLst>
            </p:cNvPr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6E2ADC-53C3-FDE4-3FD7-5049A9738CEF}"/>
                </a:ext>
              </a:extLst>
            </p:cNvPr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F97FEFF-A5FA-B03D-A7D5-DF7CEA1FFE98}"/>
              </a:ext>
            </a:extLst>
          </p:cNvPr>
          <p:cNvSpPr/>
          <p:nvPr/>
        </p:nvSpPr>
        <p:spPr>
          <a:xfrm>
            <a:off x="1706470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0" y="0"/>
                </a:moveTo>
                <a:lnTo>
                  <a:pt x="2446590" y="0"/>
                </a:lnTo>
                <a:lnTo>
                  <a:pt x="2446590" y="2382367"/>
                </a:lnTo>
                <a:lnTo>
                  <a:pt x="0" y="23823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E4C3C35-C14F-AF61-07E5-2B451782EC0A}"/>
              </a:ext>
            </a:extLst>
          </p:cNvPr>
          <p:cNvSpPr/>
          <p:nvPr/>
        </p:nvSpPr>
        <p:spPr>
          <a:xfrm flipH="1">
            <a:off x="-122329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2446590" y="0"/>
                </a:moveTo>
                <a:lnTo>
                  <a:pt x="0" y="0"/>
                </a:lnTo>
                <a:lnTo>
                  <a:pt x="0" y="2382367"/>
                </a:lnTo>
                <a:lnTo>
                  <a:pt x="2446590" y="2382367"/>
                </a:lnTo>
                <a:lnTo>
                  <a:pt x="244659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684F1FA-0533-EB9D-CFD2-6350492FE92D}"/>
              </a:ext>
            </a:extLst>
          </p:cNvPr>
          <p:cNvGrpSpPr/>
          <p:nvPr/>
        </p:nvGrpSpPr>
        <p:grpSpPr>
          <a:xfrm>
            <a:off x="870344" y="1142691"/>
            <a:ext cx="3701655" cy="256721"/>
            <a:chOff x="0" y="0"/>
            <a:chExt cx="822288" cy="543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BF2F156-4828-3970-BB4D-861B4BFCA19E}"/>
                </a:ext>
              </a:extLst>
            </p:cNvPr>
            <p:cNvSpPr/>
            <p:nvPr/>
          </p:nvSpPr>
          <p:spPr>
            <a:xfrm>
              <a:off x="0" y="0"/>
              <a:ext cx="822288" cy="54340"/>
            </a:xfrm>
            <a:custGeom>
              <a:avLst/>
              <a:gdLst/>
              <a:ahLst/>
              <a:cxnLst/>
              <a:rect l="l" t="t" r="r" b="b"/>
              <a:pathLst>
                <a:path w="822288" h="54340">
                  <a:moveTo>
                    <a:pt x="27170" y="0"/>
                  </a:moveTo>
                  <a:lnTo>
                    <a:pt x="795118" y="0"/>
                  </a:lnTo>
                  <a:cubicBezTo>
                    <a:pt x="802324" y="0"/>
                    <a:pt x="809235" y="2863"/>
                    <a:pt x="814330" y="7958"/>
                  </a:cubicBezTo>
                  <a:cubicBezTo>
                    <a:pt x="819426" y="13053"/>
                    <a:pt x="822288" y="19964"/>
                    <a:pt x="822288" y="27170"/>
                  </a:cubicBezTo>
                  <a:lnTo>
                    <a:pt x="822288" y="27170"/>
                  </a:lnTo>
                  <a:cubicBezTo>
                    <a:pt x="822288" y="42176"/>
                    <a:pt x="810124" y="54340"/>
                    <a:pt x="795118" y="54340"/>
                  </a:cubicBezTo>
                  <a:lnTo>
                    <a:pt x="27170" y="54340"/>
                  </a:lnTo>
                  <a:cubicBezTo>
                    <a:pt x="12165" y="54340"/>
                    <a:pt x="0" y="42176"/>
                    <a:pt x="0" y="27170"/>
                  </a:cubicBezTo>
                  <a:lnTo>
                    <a:pt x="0" y="27170"/>
                  </a:lnTo>
                  <a:cubicBezTo>
                    <a:pt x="0" y="12165"/>
                    <a:pt x="12165" y="0"/>
                    <a:pt x="27170" y="0"/>
                  </a:cubicBezTo>
                  <a:close/>
                </a:path>
              </a:pathLst>
            </a:custGeom>
            <a:solidFill>
              <a:srgbClr val="A9D095"/>
            </a:solidFill>
            <a:ln w="19050" cap="rnd">
              <a:solidFill>
                <a:srgbClr val="562E15"/>
              </a:solidFill>
              <a:prstDash val="solid"/>
              <a:round/>
            </a:ln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D7F2054-4FD2-E136-4AA6-DD6ED897A44C}"/>
                </a:ext>
              </a:extLst>
            </p:cNvPr>
            <p:cNvSpPr txBox="1"/>
            <p:nvPr/>
          </p:nvSpPr>
          <p:spPr>
            <a:xfrm>
              <a:off x="0" y="-28575"/>
              <a:ext cx="822288" cy="82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D582BB5F-E2DE-AC6F-C02E-69BF0859402B}"/>
              </a:ext>
            </a:extLst>
          </p:cNvPr>
          <p:cNvSpPr txBox="1"/>
          <p:nvPr/>
        </p:nvSpPr>
        <p:spPr>
          <a:xfrm>
            <a:off x="558251" y="327468"/>
            <a:ext cx="4191000" cy="81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57"/>
              </a:lnSpc>
              <a:spcBef>
                <a:spcPct val="0"/>
              </a:spcBef>
            </a:pPr>
            <a:r>
              <a:rPr lang="en-US" sz="4638" b="1" spc="273" dirty="0">
                <a:solidFill>
                  <a:srgbClr val="3B3B42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Video show</a:t>
            </a:r>
          </a:p>
        </p:txBody>
      </p:sp>
      <p:pic>
        <p:nvPicPr>
          <p:cNvPr id="47" name="11月27日(1)">
            <a:hlinkClick r:id="" action="ppaction://media"/>
            <a:extLst>
              <a:ext uri="{FF2B5EF4-FFF2-40B4-BE49-F238E27FC236}">
                <a16:creationId xmlns:a16="http://schemas.microsoft.com/office/drawing/2014/main" id="{DD1B29B1-8066-1FE3-2C57-E03588F42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24600" y="593191"/>
            <a:ext cx="7162800" cy="89408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D7ACB6-2CD8-33D6-CB02-E4916D67C9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5" y="3140917"/>
            <a:ext cx="4572000" cy="6096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D0802F-FD78-8F68-689C-C19E4D52D4DA}"/>
              </a:ext>
            </a:extLst>
          </p:cNvPr>
          <p:cNvSpPr txBox="1"/>
          <p:nvPr/>
        </p:nvSpPr>
        <p:spPr>
          <a:xfrm>
            <a:off x="14104845" y="4067467"/>
            <a:ext cx="418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link:</a:t>
            </a:r>
            <a:r>
              <a:rPr lang="en-US" altLang="zh-CN" dirty="0" err="1">
                <a:hlinkClick r:id="rId11"/>
              </a:rPr>
              <a:t>TTrista</a:t>
            </a:r>
            <a:r>
              <a:rPr lang="en-US" altLang="zh-CN" dirty="0">
                <a:hlinkClick r:id="rId11"/>
              </a:rPr>
              <a:t>/CASA0016_cw_final (github.com)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8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55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7230" y="-166903"/>
            <a:ext cx="20452108" cy="10620805"/>
            <a:chOff x="0" y="0"/>
            <a:chExt cx="27269477" cy="14161074"/>
          </a:xfrm>
        </p:grpSpPr>
        <p:sp>
          <p:nvSpPr>
            <p:cNvPr id="3" name="Freeform 3"/>
            <p:cNvSpPr/>
            <p:nvPr/>
          </p:nvSpPr>
          <p:spPr>
            <a:xfrm>
              <a:off x="0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469925" y="0"/>
              <a:ext cx="7719774" cy="7080537"/>
            </a:xfrm>
            <a:custGeom>
              <a:avLst/>
              <a:gdLst/>
              <a:ahLst/>
              <a:cxnLst/>
              <a:rect l="l" t="t" r="r" b="b"/>
              <a:pathLst>
                <a:path w="7719774" h="7080537">
                  <a:moveTo>
                    <a:pt x="0" y="0"/>
                  </a:moveTo>
                  <a:lnTo>
                    <a:pt x="7719774" y="0"/>
                  </a:lnTo>
                  <a:lnTo>
                    <a:pt x="7719774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6783" b="-3823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47663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469925" y="7080537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487" b="-38230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235101" y="733541"/>
            <a:ext cx="6864134" cy="9182788"/>
          </a:xfrm>
          <a:custGeom>
            <a:avLst/>
            <a:gdLst/>
            <a:ahLst/>
            <a:cxnLst/>
            <a:rect l="l" t="t" r="r" b="b"/>
            <a:pathLst>
              <a:path w="6864134" h="9182788">
                <a:moveTo>
                  <a:pt x="0" y="0"/>
                </a:moveTo>
                <a:lnTo>
                  <a:pt x="6864134" y="0"/>
                </a:lnTo>
                <a:lnTo>
                  <a:pt x="6864134" y="9182788"/>
                </a:lnTo>
                <a:lnTo>
                  <a:pt x="0" y="918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376716" y="9350933"/>
            <a:ext cx="19361594" cy="1130791"/>
            <a:chOff x="0" y="0"/>
            <a:chExt cx="25815458" cy="15077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14414473" y="-2049338"/>
            <a:ext cx="4890736" cy="4762355"/>
          </a:xfrm>
          <a:custGeom>
            <a:avLst/>
            <a:gdLst/>
            <a:ahLst/>
            <a:cxnLst/>
            <a:rect l="l" t="t" r="r" b="b"/>
            <a:pathLst>
              <a:path w="4890736" h="4762355">
                <a:moveTo>
                  <a:pt x="0" y="0"/>
                </a:moveTo>
                <a:lnTo>
                  <a:pt x="4890737" y="0"/>
                </a:lnTo>
                <a:lnTo>
                  <a:pt x="4890737" y="4762354"/>
                </a:lnTo>
                <a:lnTo>
                  <a:pt x="0" y="4762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317821" y="381578"/>
            <a:ext cx="2542020" cy="2733355"/>
          </a:xfrm>
          <a:custGeom>
            <a:avLst/>
            <a:gdLst/>
            <a:ahLst/>
            <a:cxnLst/>
            <a:rect l="l" t="t" r="r" b="b"/>
            <a:pathLst>
              <a:path w="2542020" h="2733355">
                <a:moveTo>
                  <a:pt x="0" y="0"/>
                </a:moveTo>
                <a:lnTo>
                  <a:pt x="2542021" y="0"/>
                </a:lnTo>
                <a:lnTo>
                  <a:pt x="2542021" y="2733355"/>
                </a:lnTo>
                <a:lnTo>
                  <a:pt x="0" y="2733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897614" y="3375683"/>
            <a:ext cx="10393491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217"/>
              </a:lnSpc>
            </a:pPr>
            <a:r>
              <a:rPr lang="en-US" sz="12681" spc="938" dirty="0">
                <a:solidFill>
                  <a:srgbClr val="3B3B42"/>
                </a:solidFill>
                <a:latin typeface="Segoe Print" panose="02000600000000000000" pitchFamily="2" charset="0"/>
                <a:ea typeface="字由点字倔强黑"/>
                <a:cs typeface="字由点字倔强黑"/>
                <a:sym typeface="字由点字倔强黑"/>
              </a:rPr>
              <a:t>THANKS!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11672" y="5324776"/>
            <a:ext cx="6662259" cy="4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196" dirty="0">
                <a:solidFill>
                  <a:srgbClr val="0F1647">
                    <a:alpha val="49804"/>
                  </a:srgbClr>
                </a:solidFill>
                <a:latin typeface="Black Mango"/>
                <a:ea typeface="Black Mango"/>
                <a:cs typeface="Black Mango"/>
                <a:sym typeface="Black Mango"/>
              </a:rPr>
              <a:t>THANK YOU FOR WATCHING</a:t>
            </a: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EB7C49BC-1841-97E8-4A86-BEB62F382B4A}"/>
              </a:ext>
            </a:extLst>
          </p:cNvPr>
          <p:cNvGrpSpPr/>
          <p:nvPr/>
        </p:nvGrpSpPr>
        <p:grpSpPr>
          <a:xfrm>
            <a:off x="11519718" y="7239195"/>
            <a:ext cx="3817868" cy="616493"/>
            <a:chOff x="0" y="0"/>
            <a:chExt cx="5090491" cy="821991"/>
          </a:xfrm>
        </p:grpSpPr>
        <p:grpSp>
          <p:nvGrpSpPr>
            <p:cNvPr id="29" name="Group 13">
              <a:extLst>
                <a:ext uri="{FF2B5EF4-FFF2-40B4-BE49-F238E27FC236}">
                  <a16:creationId xmlns:a16="http://schemas.microsoft.com/office/drawing/2014/main" id="{DF3B2494-D263-51B6-3B0D-DDEB11DE5B45}"/>
                </a:ext>
              </a:extLst>
            </p:cNvPr>
            <p:cNvGrpSpPr/>
            <p:nvPr/>
          </p:nvGrpSpPr>
          <p:grpSpPr>
            <a:xfrm>
              <a:off x="0" y="0"/>
              <a:ext cx="5090491" cy="821991"/>
              <a:chOff x="0" y="0"/>
              <a:chExt cx="992851" cy="160321"/>
            </a:xfrm>
          </p:grpSpPr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7FF9FA5C-6CDA-CAFE-D305-082DBC2D4BEE}"/>
                  </a:ext>
                </a:extLst>
              </p:cNvPr>
              <p:cNvSpPr/>
              <p:nvPr/>
            </p:nvSpPr>
            <p:spPr>
              <a:xfrm>
                <a:off x="0" y="0"/>
                <a:ext cx="992851" cy="160321"/>
              </a:xfrm>
              <a:custGeom>
                <a:avLst/>
                <a:gdLst/>
                <a:ahLst/>
                <a:cxnLst/>
                <a:rect l="l" t="t" r="r" b="b"/>
                <a:pathLst>
                  <a:path w="992851" h="160321">
                    <a:moveTo>
                      <a:pt x="80161" y="0"/>
                    </a:moveTo>
                    <a:lnTo>
                      <a:pt x="912690" y="0"/>
                    </a:lnTo>
                    <a:cubicBezTo>
                      <a:pt x="956962" y="0"/>
                      <a:pt x="992851" y="35889"/>
                      <a:pt x="992851" y="80161"/>
                    </a:cubicBezTo>
                    <a:lnTo>
                      <a:pt x="992851" y="80161"/>
                    </a:lnTo>
                    <a:cubicBezTo>
                      <a:pt x="992851" y="124432"/>
                      <a:pt x="956962" y="160321"/>
                      <a:pt x="912690" y="160321"/>
                    </a:cubicBezTo>
                    <a:lnTo>
                      <a:pt x="80161" y="160321"/>
                    </a:lnTo>
                    <a:cubicBezTo>
                      <a:pt x="35889" y="160321"/>
                      <a:pt x="0" y="124432"/>
                      <a:pt x="0" y="80161"/>
                    </a:cubicBezTo>
                    <a:lnTo>
                      <a:pt x="0" y="80161"/>
                    </a:lnTo>
                    <a:cubicBezTo>
                      <a:pt x="0" y="35889"/>
                      <a:pt x="35889" y="0"/>
                      <a:pt x="80161" y="0"/>
                    </a:cubicBezTo>
                    <a:close/>
                  </a:path>
                </a:pathLst>
              </a:custGeom>
              <a:solidFill>
                <a:srgbClr val="2F4B56"/>
              </a:solidFill>
              <a:ln w="19050" cap="rnd">
                <a:solidFill>
                  <a:srgbClr val="562E15"/>
                </a:solidFill>
                <a:prstDash val="solid"/>
                <a:round/>
              </a:ln>
            </p:spPr>
          </p:sp>
          <p:sp>
            <p:nvSpPr>
              <p:cNvPr id="32" name="TextBox 15">
                <a:extLst>
                  <a:ext uri="{FF2B5EF4-FFF2-40B4-BE49-F238E27FC236}">
                    <a16:creationId xmlns:a16="http://schemas.microsoft.com/office/drawing/2014/main" id="{8F13D99B-F02D-D724-E4A9-D47CF20D14D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992851" cy="188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B63FB5F1-D56C-9D56-ABBA-47A2B4524F9B}"/>
                </a:ext>
              </a:extLst>
            </p:cNvPr>
            <p:cNvSpPr txBox="1"/>
            <p:nvPr/>
          </p:nvSpPr>
          <p:spPr>
            <a:xfrm>
              <a:off x="282296" y="33171"/>
              <a:ext cx="452589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思源黑体 2"/>
                  <a:cs typeface="Times New Roman" panose="02020603050405020304" pitchFamily="18" charset="0"/>
                  <a:sym typeface="思源黑体 2"/>
                </a:rPr>
                <a:t>Date</a:t>
              </a:r>
              <a:r>
                <a:rPr lang="en-US" sz="3000" dirty="0">
                  <a:solidFill>
                    <a:srgbClr val="FFFFFF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：</a:t>
              </a:r>
              <a:r>
                <a:rPr lang="en-US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思源黑体 2"/>
                  <a:cs typeface="Times New Roman" panose="02020603050405020304" pitchFamily="18" charset="0"/>
                  <a:sym typeface="思源黑体 2"/>
                </a:rPr>
                <a:t>27/11/2024</a:t>
              </a:r>
            </a:p>
          </p:txBody>
        </p:sp>
      </p:grpSp>
      <p:grpSp>
        <p:nvGrpSpPr>
          <p:cNvPr id="33" name="Group 17">
            <a:extLst>
              <a:ext uri="{FF2B5EF4-FFF2-40B4-BE49-F238E27FC236}">
                <a16:creationId xmlns:a16="http://schemas.microsoft.com/office/drawing/2014/main" id="{E15E577D-8DFD-8B4A-52B8-ED91075835A7}"/>
              </a:ext>
            </a:extLst>
          </p:cNvPr>
          <p:cNvGrpSpPr/>
          <p:nvPr/>
        </p:nvGrpSpPr>
        <p:grpSpPr>
          <a:xfrm>
            <a:off x="6865809" y="7239195"/>
            <a:ext cx="3891984" cy="583473"/>
            <a:chOff x="0" y="0"/>
            <a:chExt cx="5189312" cy="777964"/>
          </a:xfrm>
        </p:grpSpPr>
        <p:grpSp>
          <p:nvGrpSpPr>
            <p:cNvPr id="34" name="Group 18">
              <a:extLst>
                <a:ext uri="{FF2B5EF4-FFF2-40B4-BE49-F238E27FC236}">
                  <a16:creationId xmlns:a16="http://schemas.microsoft.com/office/drawing/2014/main" id="{4ED03540-99D3-1841-2E65-472692B1C887}"/>
                </a:ext>
              </a:extLst>
            </p:cNvPr>
            <p:cNvGrpSpPr/>
            <p:nvPr/>
          </p:nvGrpSpPr>
          <p:grpSpPr>
            <a:xfrm>
              <a:off x="0" y="0"/>
              <a:ext cx="5189312" cy="777964"/>
              <a:chOff x="0" y="0"/>
              <a:chExt cx="1012125" cy="151734"/>
            </a:xfrm>
          </p:grpSpPr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D6A1FAD-0A8C-52FC-E0FA-9146F4ABE611}"/>
                  </a:ext>
                </a:extLst>
              </p:cNvPr>
              <p:cNvSpPr/>
              <p:nvPr/>
            </p:nvSpPr>
            <p:spPr>
              <a:xfrm>
                <a:off x="0" y="0"/>
                <a:ext cx="1012125" cy="151734"/>
              </a:xfrm>
              <a:custGeom>
                <a:avLst/>
                <a:gdLst/>
                <a:ahLst/>
                <a:cxnLst/>
                <a:rect l="l" t="t" r="r" b="b"/>
                <a:pathLst>
                  <a:path w="1012125" h="151734">
                    <a:moveTo>
                      <a:pt x="75867" y="0"/>
                    </a:moveTo>
                    <a:lnTo>
                      <a:pt x="936258" y="0"/>
                    </a:lnTo>
                    <a:cubicBezTo>
                      <a:pt x="978158" y="0"/>
                      <a:pt x="1012125" y="33967"/>
                      <a:pt x="1012125" y="75867"/>
                    </a:cubicBezTo>
                    <a:lnTo>
                      <a:pt x="1012125" y="75867"/>
                    </a:lnTo>
                    <a:cubicBezTo>
                      <a:pt x="1012125" y="117767"/>
                      <a:pt x="978158" y="151734"/>
                      <a:pt x="936258" y="151734"/>
                    </a:cubicBezTo>
                    <a:lnTo>
                      <a:pt x="75867" y="151734"/>
                    </a:lnTo>
                    <a:cubicBezTo>
                      <a:pt x="33967" y="151734"/>
                      <a:pt x="0" y="117767"/>
                      <a:pt x="0" y="75867"/>
                    </a:cubicBezTo>
                    <a:lnTo>
                      <a:pt x="0" y="75867"/>
                    </a:lnTo>
                    <a:cubicBezTo>
                      <a:pt x="0" y="33967"/>
                      <a:pt x="33967" y="0"/>
                      <a:pt x="75867" y="0"/>
                    </a:cubicBezTo>
                    <a:close/>
                  </a:path>
                </a:pathLst>
              </a:custGeom>
              <a:solidFill>
                <a:srgbClr val="68893B"/>
              </a:solidFill>
              <a:ln w="19050" cap="rnd">
                <a:solidFill>
                  <a:srgbClr val="562E15"/>
                </a:solidFill>
                <a:prstDash val="solid"/>
                <a:round/>
              </a:ln>
            </p:spPr>
          </p:sp>
          <p:sp>
            <p:nvSpPr>
              <p:cNvPr id="37" name="TextBox 20">
                <a:extLst>
                  <a:ext uri="{FF2B5EF4-FFF2-40B4-BE49-F238E27FC236}">
                    <a16:creationId xmlns:a16="http://schemas.microsoft.com/office/drawing/2014/main" id="{7DFD326D-D37A-7ADD-B0FA-A17B9247C24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012125" cy="1803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21">
              <a:extLst>
                <a:ext uri="{FF2B5EF4-FFF2-40B4-BE49-F238E27FC236}">
                  <a16:creationId xmlns:a16="http://schemas.microsoft.com/office/drawing/2014/main" id="{0E86BAA8-896F-5FE0-0247-23496A96E736}"/>
                </a:ext>
              </a:extLst>
            </p:cNvPr>
            <p:cNvSpPr txBox="1"/>
            <p:nvPr/>
          </p:nvSpPr>
          <p:spPr>
            <a:xfrm>
              <a:off x="287776" y="33171"/>
              <a:ext cx="461376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思源黑体 2"/>
                  <a:cs typeface="Times New Roman" panose="02020603050405020304" pitchFamily="18" charset="0"/>
                  <a:sym typeface="思源黑体 2"/>
                </a:rPr>
                <a:t>Pre：Zinan</a:t>
              </a:r>
              <a:r>
                <a:rPr lang="en-US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思源黑体 2"/>
                  <a:cs typeface="Times New Roman" panose="02020603050405020304" pitchFamily="18" charset="0"/>
                  <a:sym typeface="思源黑体 2"/>
                </a:rPr>
                <a:t> ye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F154-DAB7-BA42-F749-45077476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1BFE1D-EF68-49F5-A862-2BC0065AC3AD}"/>
              </a:ext>
            </a:extLst>
          </p:cNvPr>
          <p:cNvGrpSpPr/>
          <p:nvPr/>
        </p:nvGrpSpPr>
        <p:grpSpPr>
          <a:xfrm>
            <a:off x="-1452941" y="-166903"/>
            <a:ext cx="20452108" cy="10620805"/>
            <a:chOff x="0" y="0"/>
            <a:chExt cx="27269477" cy="1416107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F51080-D509-3155-07DE-D504C4C904C2}"/>
                </a:ext>
              </a:extLst>
            </p:cNvPr>
            <p:cNvSpPr/>
            <p:nvPr/>
          </p:nvSpPr>
          <p:spPr>
            <a:xfrm>
              <a:off x="0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54516C-940D-D139-FC0B-056BA5DEA652}"/>
                </a:ext>
              </a:extLst>
            </p:cNvPr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FDBB813-0786-EF21-4034-FF06FFB8E3FB}"/>
                </a:ext>
              </a:extLst>
            </p:cNvPr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69E06BF-67F4-4747-7B4A-4CA7DC9E5414}"/>
                </a:ext>
              </a:extLst>
            </p:cNvPr>
            <p:cNvSpPr/>
            <p:nvPr/>
          </p:nvSpPr>
          <p:spPr>
            <a:xfrm>
              <a:off x="19469925" y="0"/>
              <a:ext cx="7719774" cy="7080537"/>
            </a:xfrm>
            <a:custGeom>
              <a:avLst/>
              <a:gdLst/>
              <a:ahLst/>
              <a:cxnLst/>
              <a:rect l="l" t="t" r="r" b="b"/>
              <a:pathLst>
                <a:path w="7719774" h="7080537">
                  <a:moveTo>
                    <a:pt x="0" y="0"/>
                  </a:moveTo>
                  <a:lnTo>
                    <a:pt x="7719774" y="0"/>
                  </a:lnTo>
                  <a:lnTo>
                    <a:pt x="7719774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6783" b="-38230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FC4E1-EDA9-C5DA-123C-AE6072BAFFD0}"/>
                </a:ext>
              </a:extLst>
            </p:cNvPr>
            <p:cNvSpPr/>
            <p:nvPr/>
          </p:nvSpPr>
          <p:spPr>
            <a:xfrm>
              <a:off x="9747663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04B3CCA-FD98-9B12-A303-6957B853ADDF}"/>
                </a:ext>
              </a:extLst>
            </p:cNvPr>
            <p:cNvSpPr/>
            <p:nvPr/>
          </p:nvSpPr>
          <p:spPr>
            <a:xfrm>
              <a:off x="19469925" y="7080537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5487" b="-38230"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7F0C0A7-D003-009E-471E-4A5B2CE1A7B0}"/>
              </a:ext>
            </a:extLst>
          </p:cNvPr>
          <p:cNvGrpSpPr/>
          <p:nvPr/>
        </p:nvGrpSpPr>
        <p:grpSpPr>
          <a:xfrm>
            <a:off x="-376716" y="9350933"/>
            <a:ext cx="19361594" cy="1130791"/>
            <a:chOff x="0" y="0"/>
            <a:chExt cx="25815458" cy="150772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C2E8CA3-5198-5999-1293-ED974539ADA4}"/>
                </a:ext>
              </a:extLst>
            </p:cNvPr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64FCCC9-A88F-2DEA-6DCF-05984994CE77}"/>
                </a:ext>
              </a:extLst>
            </p:cNvPr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F8E26290-C3F3-D021-86FC-8F965C184169}"/>
              </a:ext>
            </a:extLst>
          </p:cNvPr>
          <p:cNvSpPr/>
          <p:nvPr/>
        </p:nvSpPr>
        <p:spPr>
          <a:xfrm>
            <a:off x="15826985" y="-1784666"/>
            <a:ext cx="3694746" cy="3597759"/>
          </a:xfrm>
          <a:custGeom>
            <a:avLst/>
            <a:gdLst/>
            <a:ahLst/>
            <a:cxnLst/>
            <a:rect l="l" t="t" r="r" b="b"/>
            <a:pathLst>
              <a:path w="3694746" h="3597759">
                <a:moveTo>
                  <a:pt x="0" y="0"/>
                </a:moveTo>
                <a:lnTo>
                  <a:pt x="3694746" y="0"/>
                </a:lnTo>
                <a:lnTo>
                  <a:pt x="3694746" y="3597759"/>
                </a:lnTo>
                <a:lnTo>
                  <a:pt x="0" y="359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4947367-10A2-26FA-6369-D97258BC6033}"/>
              </a:ext>
            </a:extLst>
          </p:cNvPr>
          <p:cNvSpPr/>
          <p:nvPr/>
        </p:nvSpPr>
        <p:spPr>
          <a:xfrm>
            <a:off x="4352211" y="1514737"/>
            <a:ext cx="1706320" cy="1834752"/>
          </a:xfrm>
          <a:custGeom>
            <a:avLst/>
            <a:gdLst/>
            <a:ahLst/>
            <a:cxnLst/>
            <a:rect l="l" t="t" r="r" b="b"/>
            <a:pathLst>
              <a:path w="1706320" h="1834752">
                <a:moveTo>
                  <a:pt x="0" y="0"/>
                </a:moveTo>
                <a:lnTo>
                  <a:pt x="1706320" y="0"/>
                </a:lnTo>
                <a:lnTo>
                  <a:pt x="1706320" y="1834752"/>
                </a:lnTo>
                <a:lnTo>
                  <a:pt x="0" y="1834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2EC76D1-0685-DE8E-5A19-4866FCF0AD89}"/>
              </a:ext>
            </a:extLst>
          </p:cNvPr>
          <p:cNvSpPr/>
          <p:nvPr/>
        </p:nvSpPr>
        <p:spPr>
          <a:xfrm rot="1148292" flipH="1">
            <a:off x="13006641" y="4133111"/>
            <a:ext cx="4585939" cy="3731959"/>
          </a:xfrm>
          <a:custGeom>
            <a:avLst/>
            <a:gdLst/>
            <a:ahLst/>
            <a:cxnLst/>
            <a:rect l="l" t="t" r="r" b="b"/>
            <a:pathLst>
              <a:path w="4585939" h="3731959">
                <a:moveTo>
                  <a:pt x="4585939" y="0"/>
                </a:moveTo>
                <a:lnTo>
                  <a:pt x="0" y="0"/>
                </a:lnTo>
                <a:lnTo>
                  <a:pt x="0" y="3731959"/>
                </a:lnTo>
                <a:lnTo>
                  <a:pt x="4585939" y="3731959"/>
                </a:lnTo>
                <a:lnTo>
                  <a:pt x="4585939" y="0"/>
                </a:lnTo>
                <a:close/>
              </a:path>
            </a:pathLst>
          </a:custGeom>
          <a:blipFill>
            <a:blip r:embed="rId9">
              <a:alphaModFix amt="80000"/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C8C2993-CFCC-9F7C-1041-5E23ECA5D11B}"/>
              </a:ext>
            </a:extLst>
          </p:cNvPr>
          <p:cNvSpPr txBox="1"/>
          <p:nvPr/>
        </p:nvSpPr>
        <p:spPr>
          <a:xfrm>
            <a:off x="1161108" y="1267087"/>
            <a:ext cx="3191103" cy="22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53"/>
              </a:lnSpc>
            </a:pPr>
            <a:r>
              <a:rPr lang="en-US" sz="12895" b="1" spc="3120" dirty="0">
                <a:solidFill>
                  <a:srgbClr val="68893B"/>
                </a:solidFill>
                <a:latin typeface="Black Mango Ultra-Bold"/>
                <a:ea typeface="Black Mango Ultra-Bold"/>
                <a:cs typeface="Black Mango Ultra-Bold"/>
                <a:sym typeface="Black Mango Ultra-Bold"/>
              </a:rPr>
              <a:t>0</a:t>
            </a:r>
            <a:r>
              <a:rPr lang="en-US" altLang="zh-CN" sz="12895" b="1" spc="3120" dirty="0">
                <a:solidFill>
                  <a:srgbClr val="68893B"/>
                </a:solidFill>
                <a:latin typeface="Black Mango Ultra-Bold"/>
                <a:ea typeface="Black Mango Ultra-Bold"/>
                <a:cs typeface="Black Mango Ultra-Bold"/>
                <a:sym typeface="Black Mango Ultra-Bold"/>
              </a:rPr>
              <a:t>4</a:t>
            </a:r>
            <a:endParaRPr lang="en-US" sz="12895" b="1" spc="3120" dirty="0">
              <a:solidFill>
                <a:srgbClr val="68893B"/>
              </a:solidFill>
              <a:latin typeface="Black Mango Ultra-Bold"/>
              <a:ea typeface="Black Mango Ultra-Bold"/>
              <a:cs typeface="Black Mango Ultra-Bold"/>
              <a:sym typeface="Black Mango Ultra-Bold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6D7C314-3379-C6B2-6AFC-11CBD7D2C5FD}"/>
              </a:ext>
            </a:extLst>
          </p:cNvPr>
          <p:cNvGrpSpPr/>
          <p:nvPr/>
        </p:nvGrpSpPr>
        <p:grpSpPr>
          <a:xfrm>
            <a:off x="6058531" y="4427137"/>
            <a:ext cx="7681884" cy="3107223"/>
            <a:chOff x="869626" y="4404812"/>
            <a:chExt cx="4377207" cy="1102474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0F3574A3-F164-7FAE-AD20-D384309576CF}"/>
                </a:ext>
              </a:extLst>
            </p:cNvPr>
            <p:cNvGrpSpPr/>
            <p:nvPr/>
          </p:nvGrpSpPr>
          <p:grpSpPr>
            <a:xfrm>
              <a:off x="869626" y="4544680"/>
              <a:ext cx="4377207" cy="962606"/>
              <a:chOff x="-131908" y="-141649"/>
              <a:chExt cx="1751881" cy="25033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2DD6E5CC-A81E-1923-81C1-FBD14827A687}"/>
                  </a:ext>
                </a:extLst>
              </p:cNvPr>
              <p:cNvSpPr/>
              <p:nvPr/>
            </p:nvSpPr>
            <p:spPr>
              <a:xfrm>
                <a:off x="-131908" y="-141649"/>
                <a:ext cx="1374083" cy="108681"/>
              </a:xfrm>
              <a:custGeom>
                <a:avLst/>
                <a:gdLst/>
                <a:ahLst/>
                <a:cxnLst/>
                <a:rect l="l" t="t" r="r" b="b"/>
                <a:pathLst>
                  <a:path w="1619973" h="108681">
                    <a:moveTo>
                      <a:pt x="54340" y="0"/>
                    </a:moveTo>
                    <a:lnTo>
                      <a:pt x="1565632" y="0"/>
                    </a:lnTo>
                    <a:cubicBezTo>
                      <a:pt x="1595644" y="0"/>
                      <a:pt x="1619973" y="24329"/>
                      <a:pt x="1619973" y="54340"/>
                    </a:cubicBezTo>
                    <a:lnTo>
                      <a:pt x="1619973" y="54340"/>
                    </a:lnTo>
                    <a:cubicBezTo>
                      <a:pt x="1619973" y="68752"/>
                      <a:pt x="1614247" y="82574"/>
                      <a:pt x="1604057" y="92765"/>
                    </a:cubicBezTo>
                    <a:cubicBezTo>
                      <a:pt x="1593866" y="102956"/>
                      <a:pt x="1580044" y="108681"/>
                      <a:pt x="1565632" y="108681"/>
                    </a:cubicBezTo>
                    <a:lnTo>
                      <a:pt x="54340" y="108681"/>
                    </a:lnTo>
                    <a:cubicBezTo>
                      <a:pt x="24329" y="108681"/>
                      <a:pt x="0" y="84352"/>
                      <a:pt x="0" y="54340"/>
                    </a:cubicBezTo>
                    <a:lnTo>
                      <a:pt x="0" y="54340"/>
                    </a:lnTo>
                    <a:cubicBezTo>
                      <a:pt x="0" y="24329"/>
                      <a:pt x="24329" y="0"/>
                      <a:pt x="54340" y="0"/>
                    </a:cubicBezTo>
                    <a:close/>
                  </a:path>
                </a:pathLst>
              </a:custGeom>
              <a:solidFill>
                <a:srgbClr val="A9D095"/>
              </a:solidFill>
              <a:ln w="19050" cap="rnd">
                <a:solidFill>
                  <a:srgbClr val="562E15"/>
                </a:solidFill>
                <a:prstDash val="solid"/>
                <a:round/>
              </a:ln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4A8AA5D8-C27D-686B-65EA-DF2130ACB67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619973" cy="137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A23C699-F02F-A247-3617-CE2F429EFEEB}"/>
                </a:ext>
              </a:extLst>
            </p:cNvPr>
            <p:cNvSpPr txBox="1"/>
            <p:nvPr/>
          </p:nvSpPr>
          <p:spPr>
            <a:xfrm>
              <a:off x="1571197" y="4404812"/>
              <a:ext cx="2083036" cy="5746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4037"/>
                </a:lnSpc>
                <a:spcBef>
                  <a:spcPct val="0"/>
                </a:spcBef>
              </a:pPr>
              <a:r>
                <a:rPr lang="en-US" sz="9358" b="1" u="none" strike="noStrike" spc="2189" dirty="0">
                  <a:solidFill>
                    <a:srgbClr val="3B3B42"/>
                  </a:solidFill>
                  <a:latin typeface="Arial" panose="020B0604020202020204" pitchFamily="34" charset="0"/>
                  <a:ea typeface="思源黑体 2 Bold"/>
                  <a:cs typeface="Arial" panose="020B0604020202020204" pitchFamily="34" charset="0"/>
                  <a:sym typeface="思源黑体 2 Bold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50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7230" y="-166903"/>
            <a:ext cx="20452108" cy="10620805"/>
            <a:chOff x="0" y="0"/>
            <a:chExt cx="27269477" cy="14161074"/>
          </a:xfrm>
        </p:grpSpPr>
        <p:sp>
          <p:nvSpPr>
            <p:cNvPr id="3" name="Freeform 3"/>
            <p:cNvSpPr/>
            <p:nvPr/>
          </p:nvSpPr>
          <p:spPr>
            <a:xfrm>
              <a:off x="0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469925" y="0"/>
              <a:ext cx="7719774" cy="7080537"/>
            </a:xfrm>
            <a:custGeom>
              <a:avLst/>
              <a:gdLst/>
              <a:ahLst/>
              <a:cxnLst/>
              <a:rect l="l" t="t" r="r" b="b"/>
              <a:pathLst>
                <a:path w="7719774" h="7080537">
                  <a:moveTo>
                    <a:pt x="0" y="0"/>
                  </a:moveTo>
                  <a:lnTo>
                    <a:pt x="7719774" y="0"/>
                  </a:lnTo>
                  <a:lnTo>
                    <a:pt x="7719774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6783" b="-3823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47663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469925" y="7080537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5487" b="-382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376716" y="9350933"/>
            <a:ext cx="19361594" cy="1130791"/>
            <a:chOff x="0" y="0"/>
            <a:chExt cx="25815458" cy="1507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6043506" y="-1598253"/>
            <a:ext cx="3694746" cy="3597759"/>
          </a:xfrm>
          <a:custGeom>
            <a:avLst/>
            <a:gdLst/>
            <a:ahLst/>
            <a:cxnLst/>
            <a:rect l="l" t="t" r="r" b="b"/>
            <a:pathLst>
              <a:path w="3694746" h="3597759">
                <a:moveTo>
                  <a:pt x="0" y="0"/>
                </a:moveTo>
                <a:lnTo>
                  <a:pt x="3694746" y="0"/>
                </a:lnTo>
                <a:lnTo>
                  <a:pt x="3694746" y="3597759"/>
                </a:lnTo>
                <a:lnTo>
                  <a:pt x="0" y="359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02504" y="853242"/>
            <a:ext cx="1527296" cy="1642254"/>
          </a:xfrm>
          <a:custGeom>
            <a:avLst/>
            <a:gdLst/>
            <a:ahLst/>
            <a:cxnLst/>
            <a:rect l="l" t="t" r="r" b="b"/>
            <a:pathLst>
              <a:path w="1527296" h="1642254">
                <a:moveTo>
                  <a:pt x="0" y="0"/>
                </a:moveTo>
                <a:lnTo>
                  <a:pt x="1527296" y="0"/>
                </a:lnTo>
                <a:lnTo>
                  <a:pt x="1527296" y="1642254"/>
                </a:lnTo>
                <a:lnTo>
                  <a:pt x="0" y="164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57275" y="1010541"/>
            <a:ext cx="7160870" cy="15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787"/>
              </a:lnSpc>
            </a:pPr>
            <a:r>
              <a:rPr lang="en-US" sz="9999" spc="739" dirty="0">
                <a:solidFill>
                  <a:srgbClr val="68893B"/>
                </a:solidFill>
                <a:latin typeface="Segoe Print" panose="02000600000000000000" pitchFamily="2" charset="0"/>
                <a:ea typeface="字由点字倔强黑"/>
                <a:sym typeface="字由点字倔强黑"/>
              </a:rPr>
              <a:t>Contents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0054" y="3156960"/>
            <a:ext cx="2485492" cy="6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7"/>
              </a:lnSpc>
              <a:spcBef>
                <a:spcPct val="0"/>
              </a:spcBef>
            </a:pPr>
            <a:r>
              <a:rPr lang="en-US" sz="4400" b="1" i="1" spc="381" dirty="0">
                <a:solidFill>
                  <a:srgbClr val="3B3B42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Ideas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30054" y="4691778"/>
            <a:ext cx="2485492" cy="6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7"/>
              </a:lnSpc>
              <a:spcBef>
                <a:spcPct val="0"/>
              </a:spcBef>
            </a:pPr>
            <a:r>
              <a:rPr lang="en-US" sz="4400" b="1" i="1" spc="381" dirty="0">
                <a:solidFill>
                  <a:srgbClr val="3B3B42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Design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30054" y="6226597"/>
            <a:ext cx="2485492" cy="6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7"/>
              </a:lnSpc>
              <a:spcBef>
                <a:spcPct val="0"/>
              </a:spcBef>
            </a:pPr>
            <a:r>
              <a:rPr lang="en-US" sz="4400" b="1" i="1" spc="381">
                <a:solidFill>
                  <a:srgbClr val="3B3B42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Show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30054" y="7761415"/>
            <a:ext cx="2485492" cy="6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7"/>
              </a:lnSpc>
              <a:spcBef>
                <a:spcPct val="0"/>
              </a:spcBef>
            </a:pPr>
            <a:r>
              <a:rPr lang="en-US" sz="4400" b="1" i="1" spc="381" dirty="0">
                <a:solidFill>
                  <a:srgbClr val="3B3B42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Q&amp;A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5737" y="3081488"/>
            <a:ext cx="1705807" cy="89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2"/>
              </a:lnSpc>
            </a:pPr>
            <a:r>
              <a:rPr lang="en-US" sz="5251" b="1" spc="1270" dirty="0">
                <a:solidFill>
                  <a:srgbClr val="68893B"/>
                </a:solidFill>
                <a:latin typeface="Black Mango Ultra-Bold"/>
                <a:ea typeface="Black Mango Ultra-Bold"/>
                <a:cs typeface="Black Mango Ultra-Bold"/>
                <a:sym typeface="Black Mango Ultra-Bold"/>
              </a:rPr>
              <a:t>01-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5737" y="4637925"/>
            <a:ext cx="1614483" cy="88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2"/>
              </a:lnSpc>
            </a:pPr>
            <a:r>
              <a:rPr lang="en-US" sz="5251" b="1" spc="420" dirty="0">
                <a:solidFill>
                  <a:srgbClr val="68893B"/>
                </a:solidFill>
                <a:latin typeface="Black Mango Ultra-Bold"/>
                <a:ea typeface="Black Mango Ultra-Bold"/>
                <a:cs typeface="Black Mango Ultra-Bold"/>
                <a:sym typeface="Black Mango Ultra-Bold"/>
              </a:rPr>
              <a:t>02-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5737" y="6183194"/>
            <a:ext cx="1819960" cy="88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2"/>
              </a:lnSpc>
            </a:pPr>
            <a:r>
              <a:rPr lang="en-US" sz="5251" b="1" spc="420" dirty="0">
                <a:solidFill>
                  <a:srgbClr val="68893B"/>
                </a:solidFill>
                <a:latin typeface="Black Mango Ultra-Bold"/>
                <a:ea typeface="Black Mango Ultra-Bold"/>
                <a:cs typeface="Black Mango Ultra-Bold"/>
                <a:sym typeface="Black Mango Ultra-Bold"/>
              </a:rPr>
              <a:t>03-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5737" y="7728464"/>
            <a:ext cx="1705807" cy="88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2"/>
              </a:lnSpc>
            </a:pPr>
            <a:r>
              <a:rPr lang="en-US" sz="5251" b="1" spc="420" dirty="0">
                <a:solidFill>
                  <a:srgbClr val="68893B"/>
                </a:solidFill>
                <a:latin typeface="Black Mango Ultra-Bold"/>
                <a:ea typeface="Black Mango Ultra-Bold"/>
                <a:cs typeface="Black Mango Ultra-Bold"/>
                <a:sym typeface="Black Mango Ultra-Bold"/>
              </a:rPr>
              <a:t>04-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50386" y="3341748"/>
            <a:ext cx="4413254" cy="46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3B3B42"/>
                </a:solidFill>
                <a:latin typeface="Black Mango"/>
                <a:ea typeface="Black Mango"/>
                <a:cs typeface="Black Mango"/>
                <a:sym typeface="Black Mango"/>
              </a:rPr>
              <a:t>why？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50386" y="4867620"/>
            <a:ext cx="4710125" cy="46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3B3B42"/>
                </a:solidFill>
                <a:latin typeface="Black Mango"/>
                <a:ea typeface="Black Mango"/>
                <a:cs typeface="Black Mango"/>
                <a:sym typeface="Black Mango"/>
              </a:rPr>
              <a:t>What？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50386" y="6416263"/>
            <a:ext cx="4710125" cy="46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3B3B42"/>
                </a:solidFill>
                <a:latin typeface="Black Mango"/>
                <a:ea typeface="Black Mango"/>
                <a:cs typeface="Black Mango"/>
                <a:sym typeface="Black Mango"/>
              </a:rPr>
              <a:t>How?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50386" y="7964906"/>
            <a:ext cx="4578755" cy="46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3B3B42"/>
                </a:solidFill>
                <a:latin typeface="Black Mango"/>
                <a:ea typeface="Black Mango"/>
                <a:cs typeface="Black Mango"/>
                <a:sym typeface="Black Mango"/>
              </a:rPr>
              <a:t>Question</a:t>
            </a:r>
          </a:p>
        </p:txBody>
      </p:sp>
      <p:sp>
        <p:nvSpPr>
          <p:cNvPr id="27" name="Freeform 27"/>
          <p:cNvSpPr/>
          <p:nvPr/>
        </p:nvSpPr>
        <p:spPr>
          <a:xfrm rot="713788">
            <a:off x="11205498" y="2838539"/>
            <a:ext cx="4757629" cy="4534982"/>
          </a:xfrm>
          <a:custGeom>
            <a:avLst/>
            <a:gdLst/>
            <a:ahLst/>
            <a:cxnLst/>
            <a:rect l="l" t="t" r="r" b="b"/>
            <a:pathLst>
              <a:path w="4757629" h="4534982">
                <a:moveTo>
                  <a:pt x="0" y="0"/>
                </a:moveTo>
                <a:lnTo>
                  <a:pt x="4757629" y="0"/>
                </a:lnTo>
                <a:lnTo>
                  <a:pt x="4757629" y="4534982"/>
                </a:lnTo>
                <a:lnTo>
                  <a:pt x="0" y="453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0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998C9-537F-6CFE-A8B8-82B2FEA25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495517E-D661-0943-745A-23A4A51EB40B}"/>
              </a:ext>
            </a:extLst>
          </p:cNvPr>
          <p:cNvGrpSpPr/>
          <p:nvPr/>
        </p:nvGrpSpPr>
        <p:grpSpPr>
          <a:xfrm>
            <a:off x="-1467230" y="-166903"/>
            <a:ext cx="20452108" cy="10620805"/>
            <a:chOff x="0" y="0"/>
            <a:chExt cx="27269477" cy="1416107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408155-5E8B-7EC4-EE4A-9E3A75836707}"/>
                </a:ext>
              </a:extLst>
            </p:cNvPr>
            <p:cNvSpPr/>
            <p:nvPr/>
          </p:nvSpPr>
          <p:spPr>
            <a:xfrm>
              <a:off x="0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67A4C6F-491C-EECF-8DB7-0083F0C0116E}"/>
                </a:ext>
              </a:extLst>
            </p:cNvPr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AC6FE16-446F-2CBF-BBF3-CCBE567C3ABD}"/>
                </a:ext>
              </a:extLst>
            </p:cNvPr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A6FDEE2-5FDB-C157-62E3-B452CCA83EC2}"/>
                </a:ext>
              </a:extLst>
            </p:cNvPr>
            <p:cNvSpPr/>
            <p:nvPr/>
          </p:nvSpPr>
          <p:spPr>
            <a:xfrm>
              <a:off x="19469925" y="0"/>
              <a:ext cx="7719774" cy="7080537"/>
            </a:xfrm>
            <a:custGeom>
              <a:avLst/>
              <a:gdLst/>
              <a:ahLst/>
              <a:cxnLst/>
              <a:rect l="l" t="t" r="r" b="b"/>
              <a:pathLst>
                <a:path w="7719774" h="7080537">
                  <a:moveTo>
                    <a:pt x="0" y="0"/>
                  </a:moveTo>
                  <a:lnTo>
                    <a:pt x="7719774" y="0"/>
                  </a:lnTo>
                  <a:lnTo>
                    <a:pt x="7719774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6783" b="-38230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A45EDD-2CCC-E7DF-6AF2-8DBCEFF1CB56}"/>
                </a:ext>
              </a:extLst>
            </p:cNvPr>
            <p:cNvSpPr/>
            <p:nvPr/>
          </p:nvSpPr>
          <p:spPr>
            <a:xfrm>
              <a:off x="9747663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E31B777-5097-1592-36E8-2766B2B143CC}"/>
                </a:ext>
              </a:extLst>
            </p:cNvPr>
            <p:cNvSpPr/>
            <p:nvPr/>
          </p:nvSpPr>
          <p:spPr>
            <a:xfrm>
              <a:off x="19469925" y="7080537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5487" b="-38230"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73AF578-3189-A612-A9B6-A388FFF6A4A7}"/>
              </a:ext>
            </a:extLst>
          </p:cNvPr>
          <p:cNvGrpSpPr/>
          <p:nvPr/>
        </p:nvGrpSpPr>
        <p:grpSpPr>
          <a:xfrm>
            <a:off x="-376716" y="9350933"/>
            <a:ext cx="19361594" cy="1130791"/>
            <a:chOff x="0" y="0"/>
            <a:chExt cx="25815458" cy="150772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AAB435-63B7-937E-24FE-AD9DC7C2D2CB}"/>
                </a:ext>
              </a:extLst>
            </p:cNvPr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2C02F81-8550-0C79-83FF-94525A2CB964}"/>
                </a:ext>
              </a:extLst>
            </p:cNvPr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C501633-D8B4-140A-8BA0-964A616393B9}"/>
              </a:ext>
            </a:extLst>
          </p:cNvPr>
          <p:cNvSpPr/>
          <p:nvPr/>
        </p:nvSpPr>
        <p:spPr>
          <a:xfrm>
            <a:off x="15826985" y="-1784666"/>
            <a:ext cx="3694746" cy="3597759"/>
          </a:xfrm>
          <a:custGeom>
            <a:avLst/>
            <a:gdLst/>
            <a:ahLst/>
            <a:cxnLst/>
            <a:rect l="l" t="t" r="r" b="b"/>
            <a:pathLst>
              <a:path w="3694746" h="3597759">
                <a:moveTo>
                  <a:pt x="0" y="0"/>
                </a:moveTo>
                <a:lnTo>
                  <a:pt x="3694746" y="0"/>
                </a:lnTo>
                <a:lnTo>
                  <a:pt x="3694746" y="3597759"/>
                </a:lnTo>
                <a:lnTo>
                  <a:pt x="0" y="359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DB97079-9872-3523-CA79-DB419308DE23}"/>
              </a:ext>
            </a:extLst>
          </p:cNvPr>
          <p:cNvSpPr/>
          <p:nvPr/>
        </p:nvSpPr>
        <p:spPr>
          <a:xfrm>
            <a:off x="14163903" y="2480802"/>
            <a:ext cx="1706320" cy="1834752"/>
          </a:xfrm>
          <a:custGeom>
            <a:avLst/>
            <a:gdLst/>
            <a:ahLst/>
            <a:cxnLst/>
            <a:rect l="l" t="t" r="r" b="b"/>
            <a:pathLst>
              <a:path w="1706320" h="1834752">
                <a:moveTo>
                  <a:pt x="0" y="0"/>
                </a:moveTo>
                <a:lnTo>
                  <a:pt x="1706320" y="0"/>
                </a:lnTo>
                <a:lnTo>
                  <a:pt x="1706320" y="1834752"/>
                </a:lnTo>
                <a:lnTo>
                  <a:pt x="0" y="1834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E2B1293-EA64-7F3B-AAC5-7D4E4775B8DF}"/>
              </a:ext>
            </a:extLst>
          </p:cNvPr>
          <p:cNvGrpSpPr/>
          <p:nvPr/>
        </p:nvGrpSpPr>
        <p:grpSpPr>
          <a:xfrm>
            <a:off x="11010900" y="6020526"/>
            <a:ext cx="6186309" cy="452825"/>
            <a:chOff x="0" y="0"/>
            <a:chExt cx="1619973" cy="10868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9383678-3F6F-F768-AE36-A601F263185B}"/>
                </a:ext>
              </a:extLst>
            </p:cNvPr>
            <p:cNvSpPr/>
            <p:nvPr/>
          </p:nvSpPr>
          <p:spPr>
            <a:xfrm>
              <a:off x="0" y="0"/>
              <a:ext cx="1619973" cy="108681"/>
            </a:xfrm>
            <a:custGeom>
              <a:avLst/>
              <a:gdLst/>
              <a:ahLst/>
              <a:cxnLst/>
              <a:rect l="l" t="t" r="r" b="b"/>
              <a:pathLst>
                <a:path w="1619973" h="108681">
                  <a:moveTo>
                    <a:pt x="54340" y="0"/>
                  </a:moveTo>
                  <a:lnTo>
                    <a:pt x="1565632" y="0"/>
                  </a:lnTo>
                  <a:cubicBezTo>
                    <a:pt x="1595644" y="0"/>
                    <a:pt x="1619973" y="24329"/>
                    <a:pt x="1619973" y="54340"/>
                  </a:cubicBezTo>
                  <a:lnTo>
                    <a:pt x="1619973" y="54340"/>
                  </a:lnTo>
                  <a:cubicBezTo>
                    <a:pt x="1619973" y="68752"/>
                    <a:pt x="1614247" y="82574"/>
                    <a:pt x="1604057" y="92765"/>
                  </a:cubicBezTo>
                  <a:cubicBezTo>
                    <a:pt x="1593866" y="102956"/>
                    <a:pt x="1580044" y="108681"/>
                    <a:pt x="1565632" y="108681"/>
                  </a:cubicBezTo>
                  <a:lnTo>
                    <a:pt x="54340" y="108681"/>
                  </a:lnTo>
                  <a:cubicBezTo>
                    <a:pt x="24329" y="108681"/>
                    <a:pt x="0" y="84352"/>
                    <a:pt x="0" y="54340"/>
                  </a:cubicBezTo>
                  <a:lnTo>
                    <a:pt x="0" y="54340"/>
                  </a:lnTo>
                  <a:cubicBezTo>
                    <a:pt x="0" y="24329"/>
                    <a:pt x="24329" y="0"/>
                    <a:pt x="54340" y="0"/>
                  </a:cubicBezTo>
                  <a:close/>
                </a:path>
              </a:pathLst>
            </a:custGeom>
            <a:solidFill>
              <a:srgbClr val="A9D095"/>
            </a:solidFill>
            <a:ln w="19050" cap="rnd">
              <a:solidFill>
                <a:srgbClr val="562E15"/>
              </a:solidFill>
              <a:prstDash val="solid"/>
              <a:round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2AB7C9C-AB4F-8088-0C87-2B2EB28737F2}"/>
                </a:ext>
              </a:extLst>
            </p:cNvPr>
            <p:cNvSpPr txBox="1"/>
            <p:nvPr/>
          </p:nvSpPr>
          <p:spPr>
            <a:xfrm>
              <a:off x="0" y="-28575"/>
              <a:ext cx="1619973" cy="137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154C16E-5050-91EB-290A-6FA89128FF72}"/>
              </a:ext>
            </a:extLst>
          </p:cNvPr>
          <p:cNvSpPr txBox="1"/>
          <p:nvPr/>
        </p:nvSpPr>
        <p:spPr>
          <a:xfrm>
            <a:off x="10972800" y="2233152"/>
            <a:ext cx="3191103" cy="22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53"/>
              </a:lnSpc>
            </a:pPr>
            <a:r>
              <a:rPr lang="en-US" sz="12895" b="1" spc="3120" dirty="0">
                <a:solidFill>
                  <a:srgbClr val="68893B"/>
                </a:solidFill>
                <a:latin typeface="Black Mango Ultra-Bold"/>
                <a:ea typeface="Black Mango Ultra-Bold"/>
                <a:cs typeface="Black Mango Ultra-Bold"/>
                <a:sym typeface="Black Mango Ultra-Bold"/>
              </a:rPr>
              <a:t>01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5D15331-F66F-D585-452C-A79FEC6979AF}"/>
              </a:ext>
            </a:extLst>
          </p:cNvPr>
          <p:cNvSpPr txBox="1"/>
          <p:nvPr/>
        </p:nvSpPr>
        <p:spPr>
          <a:xfrm>
            <a:off x="11303698" y="6523034"/>
            <a:ext cx="9109234" cy="73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3"/>
              </a:lnSpc>
              <a:spcBef>
                <a:spcPct val="0"/>
              </a:spcBef>
            </a:pPr>
            <a:r>
              <a:rPr lang="en-US" altLang="zh-CN" sz="2400" spc="761" dirty="0">
                <a:solidFill>
                  <a:srgbClr val="3B3B42"/>
                </a:solidFill>
                <a:latin typeface="Black Mango"/>
                <a:ea typeface="Black Mango"/>
                <a:cs typeface="Black Mango"/>
                <a:sym typeface="Black Mango"/>
              </a:rPr>
              <a:t>Why do this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ED226F-9DF0-7971-5A24-0AF30054F118}"/>
              </a:ext>
            </a:extLst>
          </p:cNvPr>
          <p:cNvSpPr txBox="1"/>
          <p:nvPr/>
        </p:nvSpPr>
        <p:spPr>
          <a:xfrm>
            <a:off x="11070748" y="4972541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Origin of Inspiration</a:t>
            </a:r>
            <a:endParaRPr lang="zh-CN" altLang="en-US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2A1E6D9F-A317-DD0B-5881-86F655B91B01}"/>
              </a:ext>
            </a:extLst>
          </p:cNvPr>
          <p:cNvSpPr/>
          <p:nvPr/>
        </p:nvSpPr>
        <p:spPr>
          <a:xfrm rot="20878424">
            <a:off x="2450039" y="2792900"/>
            <a:ext cx="4815484" cy="4701200"/>
          </a:xfrm>
          <a:custGeom>
            <a:avLst/>
            <a:gdLst/>
            <a:ahLst/>
            <a:cxnLst/>
            <a:rect l="l" t="t" r="r" b="b"/>
            <a:pathLst>
              <a:path w="5941699" h="5740730">
                <a:moveTo>
                  <a:pt x="0" y="0"/>
                </a:moveTo>
                <a:lnTo>
                  <a:pt x="5941699" y="0"/>
                </a:lnTo>
                <a:lnTo>
                  <a:pt x="5941699" y="5740730"/>
                </a:lnTo>
                <a:lnTo>
                  <a:pt x="0" y="5740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4549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7229" y="-166903"/>
            <a:ext cx="20452108" cy="10620805"/>
            <a:chOff x="0" y="0"/>
            <a:chExt cx="27269477" cy="14161074"/>
          </a:xfrm>
        </p:grpSpPr>
        <p:sp>
          <p:nvSpPr>
            <p:cNvPr id="3" name="Freeform 3"/>
            <p:cNvSpPr/>
            <p:nvPr/>
          </p:nvSpPr>
          <p:spPr>
            <a:xfrm>
              <a:off x="0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469925" y="0"/>
              <a:ext cx="7719774" cy="7080537"/>
            </a:xfrm>
            <a:custGeom>
              <a:avLst/>
              <a:gdLst/>
              <a:ahLst/>
              <a:cxnLst/>
              <a:rect l="l" t="t" r="r" b="b"/>
              <a:pathLst>
                <a:path w="7719774" h="7080537">
                  <a:moveTo>
                    <a:pt x="0" y="0"/>
                  </a:moveTo>
                  <a:lnTo>
                    <a:pt x="7719774" y="0"/>
                  </a:lnTo>
                  <a:lnTo>
                    <a:pt x="7719774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6783" b="-3823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47663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469925" y="7080537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487" b="-38230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6906493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0" y="0"/>
                </a:moveTo>
                <a:lnTo>
                  <a:pt x="913927" y="0"/>
                </a:lnTo>
                <a:lnTo>
                  <a:pt x="913927" y="1222644"/>
                </a:lnTo>
                <a:lnTo>
                  <a:pt x="0" y="12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314748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913927" y="0"/>
                </a:moveTo>
                <a:lnTo>
                  <a:pt x="0" y="0"/>
                </a:lnTo>
                <a:lnTo>
                  <a:pt x="0" y="1222644"/>
                </a:lnTo>
                <a:lnTo>
                  <a:pt x="913927" y="1222644"/>
                </a:lnTo>
                <a:lnTo>
                  <a:pt x="91392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376716" y="9567454"/>
            <a:ext cx="19361594" cy="1130791"/>
            <a:chOff x="0" y="0"/>
            <a:chExt cx="25815458" cy="15077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706470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0" y="0"/>
                </a:moveTo>
                <a:lnTo>
                  <a:pt x="2446590" y="0"/>
                </a:lnTo>
                <a:lnTo>
                  <a:pt x="2446590" y="2382367"/>
                </a:lnTo>
                <a:lnTo>
                  <a:pt x="0" y="23823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-122329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2446590" y="0"/>
                </a:moveTo>
                <a:lnTo>
                  <a:pt x="0" y="0"/>
                </a:lnTo>
                <a:lnTo>
                  <a:pt x="0" y="2382367"/>
                </a:lnTo>
                <a:lnTo>
                  <a:pt x="2446590" y="2382367"/>
                </a:lnTo>
                <a:lnTo>
                  <a:pt x="24465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95401" y="1492454"/>
            <a:ext cx="3200400" cy="145846"/>
            <a:chOff x="0" y="0"/>
            <a:chExt cx="822288" cy="543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2288" cy="54340"/>
            </a:xfrm>
            <a:custGeom>
              <a:avLst/>
              <a:gdLst/>
              <a:ahLst/>
              <a:cxnLst/>
              <a:rect l="l" t="t" r="r" b="b"/>
              <a:pathLst>
                <a:path w="822288" h="54340">
                  <a:moveTo>
                    <a:pt x="27170" y="0"/>
                  </a:moveTo>
                  <a:lnTo>
                    <a:pt x="795118" y="0"/>
                  </a:lnTo>
                  <a:cubicBezTo>
                    <a:pt x="802324" y="0"/>
                    <a:pt x="809235" y="2863"/>
                    <a:pt x="814330" y="7958"/>
                  </a:cubicBezTo>
                  <a:cubicBezTo>
                    <a:pt x="819426" y="13053"/>
                    <a:pt x="822288" y="19964"/>
                    <a:pt x="822288" y="27170"/>
                  </a:cubicBezTo>
                  <a:lnTo>
                    <a:pt x="822288" y="27170"/>
                  </a:lnTo>
                  <a:cubicBezTo>
                    <a:pt x="822288" y="42176"/>
                    <a:pt x="810124" y="54340"/>
                    <a:pt x="795118" y="54340"/>
                  </a:cubicBezTo>
                  <a:lnTo>
                    <a:pt x="27170" y="54340"/>
                  </a:lnTo>
                  <a:cubicBezTo>
                    <a:pt x="12165" y="54340"/>
                    <a:pt x="0" y="42176"/>
                    <a:pt x="0" y="27170"/>
                  </a:cubicBezTo>
                  <a:lnTo>
                    <a:pt x="0" y="27170"/>
                  </a:lnTo>
                  <a:cubicBezTo>
                    <a:pt x="0" y="12165"/>
                    <a:pt x="12165" y="0"/>
                    <a:pt x="27170" y="0"/>
                  </a:cubicBezTo>
                  <a:close/>
                </a:path>
              </a:pathLst>
            </a:custGeom>
            <a:solidFill>
              <a:srgbClr val="A9D095"/>
            </a:solidFill>
            <a:ln w="19050" cap="rnd">
              <a:solidFill>
                <a:srgbClr val="562E15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22288" cy="82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6673" y="753790"/>
            <a:ext cx="603852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307221" y="5623051"/>
            <a:ext cx="3003795" cy="300379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A9D095">
                <a:alpha val="3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163323" y="5753100"/>
            <a:ext cx="3003795" cy="300379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A9D095">
                <a:alpha val="3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egoe Print" panose="02000600000000000000" pitchFamily="2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020837" y="5623051"/>
            <a:ext cx="3003795" cy="300379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A9D095">
                <a:alpha val="3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17535" y="6754178"/>
            <a:ext cx="238316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zh-CN" sz="2000" b="1" u="none" strike="noStrike" dirty="0">
                <a:solidFill>
                  <a:srgbClr val="2B2A2A"/>
                </a:solidFill>
                <a:latin typeface="Segoe Print" panose="02000600000000000000" pitchFamily="2" charset="0"/>
                <a:ea typeface="思源黑体 2"/>
                <a:cs typeface="Times New Roman" panose="02020603050405020304" pitchFamily="18" charset="0"/>
                <a:sym typeface="思源黑体 2"/>
              </a:rPr>
              <a:t>Humid region</a:t>
            </a:r>
            <a:endParaRPr lang="en-US" sz="2000" b="1" u="none" strike="noStrike" dirty="0">
              <a:solidFill>
                <a:srgbClr val="2B2A2A"/>
              </a:solidFill>
              <a:latin typeface="Segoe Print" panose="02000600000000000000" pitchFamily="2" charset="0"/>
              <a:ea typeface="思源黑体 2"/>
              <a:cs typeface="Times New Roman" panose="02020603050405020304" pitchFamily="18" charset="0"/>
              <a:sym typeface="思源黑体 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473637" y="6754178"/>
            <a:ext cx="238316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2B2A2A"/>
                </a:solidFill>
                <a:latin typeface="Segoe Print" panose="02000600000000000000" pitchFamily="2" charset="0"/>
                <a:ea typeface="思源黑体 2"/>
                <a:cs typeface="Times New Roman" panose="02020603050405020304" pitchFamily="18" charset="0"/>
                <a:sym typeface="思源黑体 2"/>
              </a:rPr>
              <a:t>Rainy days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31151" y="6754178"/>
            <a:ext cx="238316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zh-CN" sz="2000" b="1" u="none" strike="noStrike" dirty="0">
                <a:solidFill>
                  <a:srgbClr val="2B2A2A"/>
                </a:solidFill>
                <a:latin typeface="Segoe Print" panose="02000600000000000000" pitchFamily="2" charset="0"/>
                <a:ea typeface="思源黑体 2"/>
                <a:cs typeface="Times New Roman" panose="02020603050405020304" pitchFamily="18" charset="0"/>
                <a:sym typeface="思源黑体 2"/>
              </a:rPr>
              <a:t>Bad for clothes</a:t>
            </a:r>
            <a:endParaRPr lang="en-US" sz="2000" b="1" u="none" strike="noStrike" dirty="0">
              <a:solidFill>
                <a:srgbClr val="2B2A2A"/>
              </a:solidFill>
              <a:latin typeface="Segoe Print" panose="02000600000000000000" pitchFamily="2" charset="0"/>
              <a:ea typeface="思源黑体 2"/>
              <a:cs typeface="Times New Roman" panose="02020603050405020304" pitchFamily="18" charset="0"/>
              <a:sym typeface="思源黑体 2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3466825" y="7718565"/>
            <a:ext cx="1067753" cy="106775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893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322926" y="7718565"/>
            <a:ext cx="1067753" cy="106775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893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180441" y="7718565"/>
            <a:ext cx="1067753" cy="106775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893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649194" y="7936809"/>
            <a:ext cx="661822" cy="71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Segoe Print" panose="02000600000000000000" pitchFamily="2" charset="0"/>
                <a:ea typeface="思源黑体 2"/>
                <a:cs typeface="思源黑体 2"/>
                <a:sym typeface="思源黑体 2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05295" y="7936809"/>
            <a:ext cx="661822" cy="71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 dirty="0">
                <a:solidFill>
                  <a:srgbClr val="FFFFFF"/>
                </a:solidFill>
                <a:latin typeface="Segoe Print" panose="02000600000000000000" pitchFamily="2" charset="0"/>
                <a:ea typeface="思源黑体 2"/>
                <a:cs typeface="思源黑体 2"/>
                <a:sym typeface="思源黑体 2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362810" y="7936809"/>
            <a:ext cx="661822" cy="71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Segoe Print" panose="02000600000000000000" pitchFamily="2" charset="0"/>
                <a:ea typeface="思源黑体 2"/>
                <a:cs typeface="思源黑体 2"/>
                <a:sym typeface="思源黑体 2"/>
              </a:rPr>
              <a:t>03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30662" y="3267893"/>
            <a:ext cx="7718371" cy="121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800" u="none" strike="noStrike" dirty="0">
                <a:solidFill>
                  <a:srgbClr val="2B2A2A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Areas with more rainy seasons have relatively humid air, which is not conducive to clothing preservation</a:t>
            </a:r>
            <a:endParaRPr lang="en-US" sz="2800" u="none" strike="noStrike" dirty="0">
              <a:solidFill>
                <a:srgbClr val="2B2A2A"/>
              </a:solidFill>
              <a:latin typeface="Times New Roman" panose="02020603050405020304" pitchFamily="18" charset="0"/>
              <a:ea typeface="思源黑体 2"/>
              <a:cs typeface="Times New Roman" panose="02020603050405020304" pitchFamily="18" charset="0"/>
              <a:sym typeface="思源黑体 2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5DD8DBFB-8003-7155-1ED1-340FC6B56F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041" y="1695869"/>
            <a:ext cx="5849665" cy="69580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7230" y="-166903"/>
            <a:ext cx="20452108" cy="10620805"/>
            <a:chOff x="0" y="0"/>
            <a:chExt cx="27269477" cy="14161074"/>
          </a:xfrm>
        </p:grpSpPr>
        <p:sp>
          <p:nvSpPr>
            <p:cNvPr id="3" name="Freeform 3"/>
            <p:cNvSpPr/>
            <p:nvPr/>
          </p:nvSpPr>
          <p:spPr>
            <a:xfrm>
              <a:off x="0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469925" y="0"/>
              <a:ext cx="7719774" cy="7080537"/>
            </a:xfrm>
            <a:custGeom>
              <a:avLst/>
              <a:gdLst/>
              <a:ahLst/>
              <a:cxnLst/>
              <a:rect l="l" t="t" r="r" b="b"/>
              <a:pathLst>
                <a:path w="7719774" h="7080537">
                  <a:moveTo>
                    <a:pt x="0" y="0"/>
                  </a:moveTo>
                  <a:lnTo>
                    <a:pt x="7719774" y="0"/>
                  </a:lnTo>
                  <a:lnTo>
                    <a:pt x="7719774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6783" b="-3823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47663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469925" y="7080537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5487" b="-382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376716" y="9350933"/>
            <a:ext cx="19361594" cy="1130791"/>
            <a:chOff x="0" y="0"/>
            <a:chExt cx="25815458" cy="1507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5826985" y="-1784666"/>
            <a:ext cx="3694746" cy="3597759"/>
          </a:xfrm>
          <a:custGeom>
            <a:avLst/>
            <a:gdLst/>
            <a:ahLst/>
            <a:cxnLst/>
            <a:rect l="l" t="t" r="r" b="b"/>
            <a:pathLst>
              <a:path w="3694746" h="3597759">
                <a:moveTo>
                  <a:pt x="0" y="0"/>
                </a:moveTo>
                <a:lnTo>
                  <a:pt x="3694746" y="0"/>
                </a:lnTo>
                <a:lnTo>
                  <a:pt x="3694746" y="3597759"/>
                </a:lnTo>
                <a:lnTo>
                  <a:pt x="0" y="359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52211" y="1514737"/>
            <a:ext cx="1706320" cy="1834752"/>
          </a:xfrm>
          <a:custGeom>
            <a:avLst/>
            <a:gdLst/>
            <a:ahLst/>
            <a:cxnLst/>
            <a:rect l="l" t="t" r="r" b="b"/>
            <a:pathLst>
              <a:path w="1706320" h="1834752">
                <a:moveTo>
                  <a:pt x="0" y="0"/>
                </a:moveTo>
                <a:lnTo>
                  <a:pt x="1706320" y="0"/>
                </a:lnTo>
                <a:lnTo>
                  <a:pt x="1706320" y="1834752"/>
                </a:lnTo>
                <a:lnTo>
                  <a:pt x="0" y="1834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99208" y="5089370"/>
            <a:ext cx="6229377" cy="417916"/>
            <a:chOff x="0" y="0"/>
            <a:chExt cx="1619973" cy="1086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19973" cy="108681"/>
            </a:xfrm>
            <a:custGeom>
              <a:avLst/>
              <a:gdLst/>
              <a:ahLst/>
              <a:cxnLst/>
              <a:rect l="l" t="t" r="r" b="b"/>
              <a:pathLst>
                <a:path w="1619973" h="108681">
                  <a:moveTo>
                    <a:pt x="54340" y="0"/>
                  </a:moveTo>
                  <a:lnTo>
                    <a:pt x="1565632" y="0"/>
                  </a:lnTo>
                  <a:cubicBezTo>
                    <a:pt x="1595644" y="0"/>
                    <a:pt x="1619973" y="24329"/>
                    <a:pt x="1619973" y="54340"/>
                  </a:cubicBezTo>
                  <a:lnTo>
                    <a:pt x="1619973" y="54340"/>
                  </a:lnTo>
                  <a:cubicBezTo>
                    <a:pt x="1619973" y="68752"/>
                    <a:pt x="1614247" y="82574"/>
                    <a:pt x="1604057" y="92765"/>
                  </a:cubicBezTo>
                  <a:cubicBezTo>
                    <a:pt x="1593866" y="102956"/>
                    <a:pt x="1580044" y="108681"/>
                    <a:pt x="1565632" y="108681"/>
                  </a:cubicBezTo>
                  <a:lnTo>
                    <a:pt x="54340" y="108681"/>
                  </a:lnTo>
                  <a:cubicBezTo>
                    <a:pt x="24329" y="108681"/>
                    <a:pt x="0" y="84352"/>
                    <a:pt x="0" y="54340"/>
                  </a:cubicBezTo>
                  <a:lnTo>
                    <a:pt x="0" y="54340"/>
                  </a:lnTo>
                  <a:cubicBezTo>
                    <a:pt x="0" y="24329"/>
                    <a:pt x="24329" y="0"/>
                    <a:pt x="54340" y="0"/>
                  </a:cubicBezTo>
                  <a:close/>
                </a:path>
              </a:pathLst>
            </a:custGeom>
            <a:solidFill>
              <a:srgbClr val="A9D095"/>
            </a:solidFill>
            <a:ln w="19050" cap="rnd">
              <a:solidFill>
                <a:srgbClr val="562E15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619973" cy="137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1148292" flipH="1">
            <a:off x="11267506" y="3611209"/>
            <a:ext cx="4585939" cy="3731959"/>
          </a:xfrm>
          <a:custGeom>
            <a:avLst/>
            <a:gdLst/>
            <a:ahLst/>
            <a:cxnLst/>
            <a:rect l="l" t="t" r="r" b="b"/>
            <a:pathLst>
              <a:path w="4585939" h="3731959">
                <a:moveTo>
                  <a:pt x="4585939" y="0"/>
                </a:moveTo>
                <a:lnTo>
                  <a:pt x="0" y="0"/>
                </a:lnTo>
                <a:lnTo>
                  <a:pt x="0" y="3731959"/>
                </a:lnTo>
                <a:lnTo>
                  <a:pt x="4585939" y="3731959"/>
                </a:lnTo>
                <a:lnTo>
                  <a:pt x="4585939" y="0"/>
                </a:lnTo>
                <a:close/>
              </a:path>
            </a:pathLst>
          </a:custGeom>
          <a:blipFill>
            <a:blip r:embed="rId9">
              <a:alphaModFix amt="80000"/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61108" y="1267087"/>
            <a:ext cx="3191103" cy="22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53"/>
              </a:lnSpc>
            </a:pPr>
            <a:r>
              <a:rPr lang="en-US" sz="12895" b="1" spc="3120" dirty="0">
                <a:solidFill>
                  <a:srgbClr val="68893B"/>
                </a:solidFill>
                <a:latin typeface="Black Mango Ultra-Bold"/>
                <a:ea typeface="Black Mango Ultra-Bold"/>
                <a:cs typeface="Black Mango Ultra-Bold"/>
                <a:sym typeface="Black Mango Ultra-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2006" y="5556969"/>
            <a:ext cx="9109234" cy="63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altLang="zh-CN" sz="2400" spc="761" dirty="0">
                <a:solidFill>
                  <a:srgbClr val="3B3B42"/>
                </a:solidFill>
                <a:latin typeface="Black Mango"/>
                <a:ea typeface="Black Mango"/>
                <a:cs typeface="Black Mango"/>
                <a:sym typeface="Black Mango"/>
              </a:rPr>
              <a:t>Design Principle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30F799-F786-2EAF-A3EC-79DD138DA170}"/>
              </a:ext>
            </a:extLst>
          </p:cNvPr>
          <p:cNvSpPr txBox="1"/>
          <p:nvPr/>
        </p:nvSpPr>
        <p:spPr>
          <a:xfrm>
            <a:off x="1259056" y="4006476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Design&amp;Build</a:t>
            </a:r>
            <a:endParaRPr lang="zh-CN" altLang="en-US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7230" y="5143500"/>
            <a:ext cx="20452108" cy="5310403"/>
            <a:chOff x="0" y="0"/>
            <a:chExt cx="27269477" cy="7080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9469925" y="0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487" b="-38230"/>
              </a:stretch>
            </a:blipFill>
          </p:spPr>
        </p:sp>
      </p:grpSp>
      <p:grpSp>
        <p:nvGrpSpPr>
          <p:cNvPr id="64" name="Group 29">
            <a:extLst>
              <a:ext uri="{FF2B5EF4-FFF2-40B4-BE49-F238E27FC236}">
                <a16:creationId xmlns:a16="http://schemas.microsoft.com/office/drawing/2014/main" id="{80EA92A9-905E-2D94-25F6-50F39B8E00F5}"/>
              </a:ext>
            </a:extLst>
          </p:cNvPr>
          <p:cNvGrpSpPr/>
          <p:nvPr/>
        </p:nvGrpSpPr>
        <p:grpSpPr>
          <a:xfrm>
            <a:off x="10345117" y="4831671"/>
            <a:ext cx="3599483" cy="2276939"/>
            <a:chOff x="0" y="0"/>
            <a:chExt cx="948012" cy="966456"/>
          </a:xfrm>
        </p:grpSpPr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F6E9C0D0-A119-5EFB-87DE-C398A78AA881}"/>
                </a:ext>
              </a:extLst>
            </p:cNvPr>
            <p:cNvSpPr/>
            <p:nvPr/>
          </p:nvSpPr>
          <p:spPr>
            <a:xfrm>
              <a:off x="0" y="0"/>
              <a:ext cx="948012" cy="966456"/>
            </a:xfrm>
            <a:custGeom>
              <a:avLst/>
              <a:gdLst/>
              <a:ahLst/>
              <a:cxnLst/>
              <a:rect l="l" t="t" r="r" b="b"/>
              <a:pathLst>
                <a:path w="948012" h="966456">
                  <a:moveTo>
                    <a:pt x="43017" y="0"/>
                  </a:moveTo>
                  <a:lnTo>
                    <a:pt x="904995" y="0"/>
                  </a:lnTo>
                  <a:cubicBezTo>
                    <a:pt x="928753" y="0"/>
                    <a:pt x="948012" y="19259"/>
                    <a:pt x="948012" y="43017"/>
                  </a:cubicBezTo>
                  <a:lnTo>
                    <a:pt x="948012" y="923439"/>
                  </a:lnTo>
                  <a:cubicBezTo>
                    <a:pt x="948012" y="934848"/>
                    <a:pt x="943480" y="945789"/>
                    <a:pt x="935413" y="953857"/>
                  </a:cubicBezTo>
                  <a:cubicBezTo>
                    <a:pt x="927345" y="961924"/>
                    <a:pt x="916404" y="966456"/>
                    <a:pt x="904995" y="966456"/>
                  </a:cubicBezTo>
                  <a:lnTo>
                    <a:pt x="43017" y="966456"/>
                  </a:lnTo>
                  <a:cubicBezTo>
                    <a:pt x="31608" y="966456"/>
                    <a:pt x="20667" y="961924"/>
                    <a:pt x="12599" y="953857"/>
                  </a:cubicBezTo>
                  <a:cubicBezTo>
                    <a:pt x="4532" y="945789"/>
                    <a:pt x="0" y="934848"/>
                    <a:pt x="0" y="923439"/>
                  </a:cubicBezTo>
                  <a:lnTo>
                    <a:pt x="0" y="43017"/>
                  </a:lnTo>
                  <a:cubicBezTo>
                    <a:pt x="0" y="31608"/>
                    <a:pt x="4532" y="20667"/>
                    <a:pt x="12599" y="12599"/>
                  </a:cubicBezTo>
                  <a:cubicBezTo>
                    <a:pt x="20667" y="4532"/>
                    <a:pt x="31608" y="0"/>
                    <a:pt x="43017" y="0"/>
                  </a:cubicBezTo>
                  <a:close/>
                </a:path>
              </a:pathLst>
            </a:custGeom>
            <a:solidFill>
              <a:srgbClr val="A9D095">
                <a:alpha val="3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66" name="TextBox 31">
              <a:extLst>
                <a:ext uri="{FF2B5EF4-FFF2-40B4-BE49-F238E27FC236}">
                  <a16:creationId xmlns:a16="http://schemas.microsoft.com/office/drawing/2014/main" id="{6B839D32-8371-D8E9-4BB1-103FEAD1A30C}"/>
                </a:ext>
              </a:extLst>
            </p:cNvPr>
            <p:cNvSpPr txBox="1"/>
            <p:nvPr/>
          </p:nvSpPr>
          <p:spPr>
            <a:xfrm>
              <a:off x="0" y="-47625"/>
              <a:ext cx="948012" cy="1014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06493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0" y="0"/>
                </a:moveTo>
                <a:lnTo>
                  <a:pt x="913927" y="0"/>
                </a:lnTo>
                <a:lnTo>
                  <a:pt x="913927" y="1222644"/>
                </a:lnTo>
                <a:lnTo>
                  <a:pt x="0" y="12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314748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913927" y="0"/>
                </a:moveTo>
                <a:lnTo>
                  <a:pt x="0" y="0"/>
                </a:lnTo>
                <a:lnTo>
                  <a:pt x="0" y="1222644"/>
                </a:lnTo>
                <a:lnTo>
                  <a:pt x="913927" y="1222644"/>
                </a:lnTo>
                <a:lnTo>
                  <a:pt x="91392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76716" y="9567454"/>
            <a:ext cx="19361594" cy="1130791"/>
            <a:chOff x="0" y="0"/>
            <a:chExt cx="25815458" cy="15077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706470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0" y="0"/>
                </a:moveTo>
                <a:lnTo>
                  <a:pt x="2446590" y="0"/>
                </a:lnTo>
                <a:lnTo>
                  <a:pt x="2446590" y="2382367"/>
                </a:lnTo>
                <a:lnTo>
                  <a:pt x="0" y="23823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-122329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2446590" y="0"/>
                </a:moveTo>
                <a:lnTo>
                  <a:pt x="0" y="0"/>
                </a:lnTo>
                <a:lnTo>
                  <a:pt x="0" y="2382367"/>
                </a:lnTo>
                <a:lnTo>
                  <a:pt x="2446590" y="2382367"/>
                </a:lnTo>
                <a:lnTo>
                  <a:pt x="24465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38866" y="4731552"/>
            <a:ext cx="3161994" cy="460392"/>
            <a:chOff x="0" y="-65386"/>
            <a:chExt cx="822288" cy="119726"/>
          </a:xfrm>
        </p:grpSpPr>
        <p:sp>
          <p:nvSpPr>
            <p:cNvPr id="14" name="Freeform 14"/>
            <p:cNvSpPr/>
            <p:nvPr/>
          </p:nvSpPr>
          <p:spPr>
            <a:xfrm>
              <a:off x="0" y="-65386"/>
              <a:ext cx="487275" cy="108811"/>
            </a:xfrm>
            <a:custGeom>
              <a:avLst/>
              <a:gdLst/>
              <a:ahLst/>
              <a:cxnLst/>
              <a:rect l="l" t="t" r="r" b="b"/>
              <a:pathLst>
                <a:path w="822288" h="54340">
                  <a:moveTo>
                    <a:pt x="27170" y="0"/>
                  </a:moveTo>
                  <a:lnTo>
                    <a:pt x="795118" y="0"/>
                  </a:lnTo>
                  <a:cubicBezTo>
                    <a:pt x="802324" y="0"/>
                    <a:pt x="809235" y="2863"/>
                    <a:pt x="814330" y="7958"/>
                  </a:cubicBezTo>
                  <a:cubicBezTo>
                    <a:pt x="819426" y="13053"/>
                    <a:pt x="822288" y="19964"/>
                    <a:pt x="822288" y="27170"/>
                  </a:cubicBezTo>
                  <a:lnTo>
                    <a:pt x="822288" y="27170"/>
                  </a:lnTo>
                  <a:cubicBezTo>
                    <a:pt x="822288" y="42176"/>
                    <a:pt x="810124" y="54340"/>
                    <a:pt x="795118" y="54340"/>
                  </a:cubicBezTo>
                  <a:lnTo>
                    <a:pt x="27170" y="54340"/>
                  </a:lnTo>
                  <a:cubicBezTo>
                    <a:pt x="12165" y="54340"/>
                    <a:pt x="0" y="42176"/>
                    <a:pt x="0" y="27170"/>
                  </a:cubicBezTo>
                  <a:lnTo>
                    <a:pt x="0" y="27170"/>
                  </a:lnTo>
                  <a:cubicBezTo>
                    <a:pt x="0" y="12165"/>
                    <a:pt x="12165" y="0"/>
                    <a:pt x="27170" y="0"/>
                  </a:cubicBezTo>
                  <a:close/>
                </a:path>
              </a:pathLst>
            </a:custGeom>
            <a:solidFill>
              <a:srgbClr val="A9D095"/>
            </a:solidFill>
            <a:ln w="19050" cap="rnd">
              <a:solidFill>
                <a:srgbClr val="562E15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altLang="zh-CN" sz="1899" b="1" dirty="0">
                  <a:solidFill>
                    <a:srgbClr val="FFFFFF"/>
                  </a:solidFill>
                  <a:latin typeface="Times New Roman Bold"/>
                  <a:cs typeface="Times New Roman Bold"/>
                </a:rPr>
                <a:t>Output</a:t>
              </a:r>
              <a:endParaRPr lang="zh-CN" altLang="en-US" sz="1899" b="1" dirty="0">
                <a:solidFill>
                  <a:srgbClr val="FFFFFF"/>
                </a:solidFill>
                <a:latin typeface="Times New Roman Bold"/>
                <a:cs typeface="Times New Roman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22288" cy="82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505295" y="7806760"/>
            <a:ext cx="661822" cy="7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95309" y="2348589"/>
            <a:ext cx="3942190" cy="538162"/>
            <a:chOff x="0" y="-73309"/>
            <a:chExt cx="5256253" cy="71754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256253" cy="644240"/>
              <a:chOff x="0" y="0"/>
              <a:chExt cx="1350203" cy="1654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50203" cy="165489"/>
              </a:xfrm>
              <a:custGeom>
                <a:avLst/>
                <a:gdLst/>
                <a:ahLst/>
                <a:cxnLst/>
                <a:rect l="l" t="t" r="r" b="b"/>
                <a:pathLst>
                  <a:path w="1350203" h="165489">
                    <a:moveTo>
                      <a:pt x="82745" y="0"/>
                    </a:moveTo>
                    <a:lnTo>
                      <a:pt x="1267458" y="0"/>
                    </a:lnTo>
                    <a:cubicBezTo>
                      <a:pt x="1313157" y="0"/>
                      <a:pt x="1350203" y="37046"/>
                      <a:pt x="1350203" y="82745"/>
                    </a:cubicBezTo>
                    <a:lnTo>
                      <a:pt x="1350203" y="82745"/>
                    </a:lnTo>
                    <a:cubicBezTo>
                      <a:pt x="1350203" y="128443"/>
                      <a:pt x="1313157" y="165489"/>
                      <a:pt x="1267458" y="165489"/>
                    </a:cubicBezTo>
                    <a:lnTo>
                      <a:pt x="82745" y="165489"/>
                    </a:lnTo>
                    <a:cubicBezTo>
                      <a:pt x="37046" y="165489"/>
                      <a:pt x="0" y="128443"/>
                      <a:pt x="0" y="82745"/>
                    </a:cubicBezTo>
                    <a:lnTo>
                      <a:pt x="0" y="82745"/>
                    </a:lnTo>
                    <a:cubicBezTo>
                      <a:pt x="0" y="37046"/>
                      <a:pt x="37046" y="0"/>
                      <a:pt x="82745" y="0"/>
                    </a:cubicBezTo>
                    <a:close/>
                  </a:path>
                </a:pathLst>
              </a:custGeom>
              <a:solidFill>
                <a:srgbClr val="68893B"/>
              </a:solidFill>
              <a:ln w="9525" cap="rnd">
                <a:solidFill>
                  <a:srgbClr val="68893B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350203" cy="213114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79484" y="-73309"/>
              <a:ext cx="4497285" cy="648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u="none" strike="noStrike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Electronic components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194860" y="5095452"/>
            <a:ext cx="3599483" cy="3669513"/>
            <a:chOff x="0" y="0"/>
            <a:chExt cx="948012" cy="96645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48012" cy="966456"/>
            </a:xfrm>
            <a:custGeom>
              <a:avLst/>
              <a:gdLst/>
              <a:ahLst/>
              <a:cxnLst/>
              <a:rect l="l" t="t" r="r" b="b"/>
              <a:pathLst>
                <a:path w="948012" h="966456">
                  <a:moveTo>
                    <a:pt x="43017" y="0"/>
                  </a:moveTo>
                  <a:lnTo>
                    <a:pt x="904995" y="0"/>
                  </a:lnTo>
                  <a:cubicBezTo>
                    <a:pt x="928753" y="0"/>
                    <a:pt x="948012" y="19259"/>
                    <a:pt x="948012" y="43017"/>
                  </a:cubicBezTo>
                  <a:lnTo>
                    <a:pt x="948012" y="923439"/>
                  </a:lnTo>
                  <a:cubicBezTo>
                    <a:pt x="948012" y="934848"/>
                    <a:pt x="943480" y="945789"/>
                    <a:pt x="935413" y="953857"/>
                  </a:cubicBezTo>
                  <a:cubicBezTo>
                    <a:pt x="927345" y="961924"/>
                    <a:pt x="916404" y="966456"/>
                    <a:pt x="904995" y="966456"/>
                  </a:cubicBezTo>
                  <a:lnTo>
                    <a:pt x="43017" y="966456"/>
                  </a:lnTo>
                  <a:cubicBezTo>
                    <a:pt x="31608" y="966456"/>
                    <a:pt x="20667" y="961924"/>
                    <a:pt x="12599" y="953857"/>
                  </a:cubicBezTo>
                  <a:cubicBezTo>
                    <a:pt x="4532" y="945789"/>
                    <a:pt x="0" y="934848"/>
                    <a:pt x="0" y="923439"/>
                  </a:cubicBezTo>
                  <a:lnTo>
                    <a:pt x="0" y="43017"/>
                  </a:lnTo>
                  <a:cubicBezTo>
                    <a:pt x="0" y="31608"/>
                    <a:pt x="4532" y="20667"/>
                    <a:pt x="12599" y="12599"/>
                  </a:cubicBezTo>
                  <a:cubicBezTo>
                    <a:pt x="20667" y="4532"/>
                    <a:pt x="31608" y="0"/>
                    <a:pt x="43017" y="0"/>
                  </a:cubicBezTo>
                  <a:close/>
                </a:path>
              </a:pathLst>
            </a:custGeom>
            <a:solidFill>
              <a:srgbClr val="A9D095">
                <a:alpha val="3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948012" cy="1014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 rot="-8318676">
            <a:off x="-97128" y="6170921"/>
            <a:ext cx="2184915" cy="1422926"/>
          </a:xfrm>
          <a:custGeom>
            <a:avLst/>
            <a:gdLst/>
            <a:ahLst/>
            <a:cxnLst/>
            <a:rect l="l" t="t" r="r" b="b"/>
            <a:pathLst>
              <a:path w="2184915" h="1422926">
                <a:moveTo>
                  <a:pt x="0" y="0"/>
                </a:moveTo>
                <a:lnTo>
                  <a:pt x="2184915" y="0"/>
                </a:lnTo>
                <a:lnTo>
                  <a:pt x="2184915" y="1422926"/>
                </a:lnTo>
                <a:lnTo>
                  <a:pt x="0" y="1422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48" name="Freeform 48"/>
          <p:cNvSpPr/>
          <p:nvPr/>
        </p:nvSpPr>
        <p:spPr>
          <a:xfrm>
            <a:off x="1496699" y="5608967"/>
            <a:ext cx="3143885" cy="2731250"/>
          </a:xfrm>
          <a:custGeom>
            <a:avLst/>
            <a:gdLst/>
            <a:ahLst/>
            <a:cxnLst/>
            <a:rect l="l" t="t" r="r" b="b"/>
            <a:pathLst>
              <a:path w="3143885" h="2731250">
                <a:moveTo>
                  <a:pt x="0" y="0"/>
                </a:moveTo>
                <a:lnTo>
                  <a:pt x="3143884" y="0"/>
                </a:lnTo>
                <a:lnTo>
                  <a:pt x="3143884" y="2731250"/>
                </a:lnTo>
                <a:lnTo>
                  <a:pt x="0" y="2731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3649194" y="7806760"/>
            <a:ext cx="661822" cy="7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01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301205" y="5629342"/>
            <a:ext cx="3534773" cy="340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思源黑体 1"/>
              </a:rPr>
              <a:t>⬆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思源黑体 1"/>
              </a:rPr>
              <a:t>LOGIC N-Channel MOSFET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思源黑体 1"/>
              </a:rPr>
              <a:t>⬅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思源黑体 1"/>
              </a:rPr>
              <a:t>LED lights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思源黑体 1"/>
              </a:rPr>
              <a:t>⬅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思源黑体 1"/>
              </a:rPr>
              <a:t>servo Fan</a:t>
            </a:r>
          </a:p>
          <a:p>
            <a:r>
              <a:rPr lang="en-US" altLang="zh-CN" sz="2800" b="1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Dht22 Temperature &amp;Humidity sensor</a:t>
            </a:r>
            <a:r>
              <a:rPr lang="zh-CN" altLang="en-US" sz="2800" b="1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→</a:t>
            </a:r>
            <a:r>
              <a:rPr lang="en-US" altLang="zh-CN" sz="2800" b="1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思源黑体 1"/>
              </a:rPr>
              <a:t> </a:t>
            </a:r>
          </a:p>
          <a:p>
            <a:pPr marL="0" lvl="0" indent="0">
              <a:lnSpc>
                <a:spcPts val="3000"/>
              </a:lnSpc>
              <a:spcBef>
                <a:spcPct val="0"/>
              </a:spcBef>
            </a:pPr>
            <a:endParaRPr lang="en-US" sz="2800" b="1" u="none" strike="noStrike" dirty="0">
              <a:solidFill>
                <a:srgbClr val="2B2A2A"/>
              </a:solidFill>
              <a:latin typeface="Times New Roman" panose="02020603050405020304" pitchFamily="18" charset="0"/>
              <a:ea typeface="思源黑体 2"/>
              <a:cs typeface="Times New Roman" panose="02020603050405020304" pitchFamily="18" charset="0"/>
              <a:sym typeface="思源黑体 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4957845" y="4454402"/>
            <a:ext cx="4171578" cy="6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 dirty="0"/>
          </a:p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 lang="en-US" sz="1899" u="none" strike="noStrik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E9ABB77A-9A79-EFFA-AAD5-ABE4CDDC86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68" b="91704" l="9928" r="89941">
                        <a14:foregroundMark x1="42275" y1="9558" x2="42275" y2="9558"/>
                        <a14:foregroundMark x1="15779" y1="72858" x2="15779" y2="72858"/>
                        <a14:foregroundMark x1="20644" y1="77277" x2="20644" y2="77277"/>
                        <a14:foregroundMark x1="25773" y1="80523" x2="25773" y2="80523"/>
                        <a14:foregroundMark x1="21236" y1="88007" x2="21236" y2="88007"/>
                        <a14:foregroundMark x1="25773" y1="91704" x2="25773" y2="91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9723" y="2695211"/>
            <a:ext cx="4511043" cy="328911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0EC1BE46-322F-A052-98B8-EDC9484B194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795" b="94362" l="5616" r="89981">
                        <a14:foregroundMark x1="41481" y1="75881" x2="41481" y2="75881"/>
                        <a14:foregroundMark x1="28909" y1="70164" x2="52521" y2="78700"/>
                        <a14:foregroundMark x1="60498" y1="80658" x2="63944" y2="82381"/>
                        <a14:foregroundMark x1="63178" y1="70008" x2="62412" y2="82146"/>
                        <a14:foregroundMark x1="47607" y1="94440" x2="47862" y2="94440"/>
                        <a14:foregroundMark x1="13912" y1="40016" x2="14103" y2="51057"/>
                        <a14:foregroundMark x1="16018" y1="10963" x2="21889" y2="29366"/>
                        <a14:foregroundMark x1="6573" y1="8301" x2="34142" y2="5795"/>
                        <a14:foregroundMark x1="34142" y1="5795" x2="43395" y2="6578"/>
                        <a14:foregroundMark x1="5616" y1="13782" x2="5616" y2="13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004" y="5679539"/>
            <a:ext cx="4547864" cy="3706205"/>
          </a:xfrm>
          <a:prstGeom prst="rect">
            <a:avLst/>
          </a:prstGeom>
        </p:spPr>
      </p:pic>
      <p:grpSp>
        <p:nvGrpSpPr>
          <p:cNvPr id="59" name="Group 18">
            <a:extLst>
              <a:ext uri="{FF2B5EF4-FFF2-40B4-BE49-F238E27FC236}">
                <a16:creationId xmlns:a16="http://schemas.microsoft.com/office/drawing/2014/main" id="{874D28F3-B73B-C5B0-3080-36CE54E3EE21}"/>
              </a:ext>
            </a:extLst>
          </p:cNvPr>
          <p:cNvGrpSpPr/>
          <p:nvPr/>
        </p:nvGrpSpPr>
        <p:grpSpPr>
          <a:xfrm>
            <a:off x="10591800" y="2640229"/>
            <a:ext cx="3942190" cy="538162"/>
            <a:chOff x="0" y="-73309"/>
            <a:chExt cx="5256253" cy="717549"/>
          </a:xfrm>
        </p:grpSpPr>
        <p:grpSp>
          <p:nvGrpSpPr>
            <p:cNvPr id="60" name="Group 19">
              <a:extLst>
                <a:ext uri="{FF2B5EF4-FFF2-40B4-BE49-F238E27FC236}">
                  <a16:creationId xmlns:a16="http://schemas.microsoft.com/office/drawing/2014/main" id="{C88E9785-D4B9-216D-E13D-B097A328C093}"/>
                </a:ext>
              </a:extLst>
            </p:cNvPr>
            <p:cNvGrpSpPr/>
            <p:nvPr/>
          </p:nvGrpSpPr>
          <p:grpSpPr>
            <a:xfrm>
              <a:off x="0" y="0"/>
              <a:ext cx="5256253" cy="644240"/>
              <a:chOff x="0" y="0"/>
              <a:chExt cx="1350203" cy="165489"/>
            </a:xfrm>
          </p:grpSpPr>
          <p:sp>
            <p:nvSpPr>
              <p:cNvPr id="62" name="Freeform 20">
                <a:extLst>
                  <a:ext uri="{FF2B5EF4-FFF2-40B4-BE49-F238E27FC236}">
                    <a16:creationId xmlns:a16="http://schemas.microsoft.com/office/drawing/2014/main" id="{24D3F927-22DD-3277-9878-A974B6660E46}"/>
                  </a:ext>
                </a:extLst>
              </p:cNvPr>
              <p:cNvSpPr/>
              <p:nvPr/>
            </p:nvSpPr>
            <p:spPr>
              <a:xfrm>
                <a:off x="0" y="0"/>
                <a:ext cx="1350203" cy="165489"/>
              </a:xfrm>
              <a:custGeom>
                <a:avLst/>
                <a:gdLst/>
                <a:ahLst/>
                <a:cxnLst/>
                <a:rect l="l" t="t" r="r" b="b"/>
                <a:pathLst>
                  <a:path w="1350203" h="165489">
                    <a:moveTo>
                      <a:pt x="82745" y="0"/>
                    </a:moveTo>
                    <a:lnTo>
                      <a:pt x="1267458" y="0"/>
                    </a:lnTo>
                    <a:cubicBezTo>
                      <a:pt x="1313157" y="0"/>
                      <a:pt x="1350203" y="37046"/>
                      <a:pt x="1350203" y="82745"/>
                    </a:cubicBezTo>
                    <a:lnTo>
                      <a:pt x="1350203" y="82745"/>
                    </a:lnTo>
                    <a:cubicBezTo>
                      <a:pt x="1350203" y="128443"/>
                      <a:pt x="1313157" y="165489"/>
                      <a:pt x="1267458" y="165489"/>
                    </a:cubicBezTo>
                    <a:lnTo>
                      <a:pt x="82745" y="165489"/>
                    </a:lnTo>
                    <a:cubicBezTo>
                      <a:pt x="37046" y="165489"/>
                      <a:pt x="0" y="128443"/>
                      <a:pt x="0" y="82745"/>
                    </a:cubicBezTo>
                    <a:lnTo>
                      <a:pt x="0" y="82745"/>
                    </a:lnTo>
                    <a:cubicBezTo>
                      <a:pt x="0" y="37046"/>
                      <a:pt x="37046" y="0"/>
                      <a:pt x="82745" y="0"/>
                    </a:cubicBezTo>
                    <a:close/>
                  </a:path>
                </a:pathLst>
              </a:custGeom>
              <a:solidFill>
                <a:srgbClr val="68893B"/>
              </a:solidFill>
              <a:ln w="9525" cap="rnd">
                <a:solidFill>
                  <a:srgbClr val="68893B"/>
                </a:solidFill>
                <a:prstDash val="solid"/>
                <a:round/>
              </a:ln>
            </p:spPr>
          </p:sp>
          <p:sp>
            <p:nvSpPr>
              <p:cNvPr id="63" name="TextBox 21">
                <a:extLst>
                  <a:ext uri="{FF2B5EF4-FFF2-40B4-BE49-F238E27FC236}">
                    <a16:creationId xmlns:a16="http://schemas.microsoft.com/office/drawing/2014/main" id="{487EA78E-A254-BDCF-550B-586C5467E96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50203" cy="213114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1" name="TextBox 22">
              <a:extLst>
                <a:ext uri="{FF2B5EF4-FFF2-40B4-BE49-F238E27FC236}">
                  <a16:creationId xmlns:a16="http://schemas.microsoft.com/office/drawing/2014/main" id="{E3C8F9B4-C17D-56D7-CDB0-C2CFE6A1445A}"/>
                </a:ext>
              </a:extLst>
            </p:cNvPr>
            <p:cNvSpPr txBox="1"/>
            <p:nvPr/>
          </p:nvSpPr>
          <p:spPr>
            <a:xfrm>
              <a:off x="379484" y="-73309"/>
              <a:ext cx="4497285" cy="595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</a:t>
              </a:r>
              <a:r>
                <a:rPr lang="en-US" altLang="zh-CN" sz="26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ther materials</a:t>
              </a:r>
              <a:endParaRPr lang="en-US" sz="2699" b="1" u="none" strike="noStrike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67" name="TextBox 51">
            <a:extLst>
              <a:ext uri="{FF2B5EF4-FFF2-40B4-BE49-F238E27FC236}">
                <a16:creationId xmlns:a16="http://schemas.microsoft.com/office/drawing/2014/main" id="{DC885B3A-6C6C-B6C1-D22F-039C08099C07}"/>
              </a:ext>
            </a:extLst>
          </p:cNvPr>
          <p:cNvSpPr txBox="1"/>
          <p:nvPr/>
        </p:nvSpPr>
        <p:spPr>
          <a:xfrm>
            <a:off x="10513371" y="5510049"/>
            <a:ext cx="320844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思源黑体 1"/>
              </a:rPr>
              <a:t>Interior Dehumidifiers Clear</a:t>
            </a:r>
            <a:endParaRPr lang="en-US" sz="2800" b="1" u="none" strike="noStrike" dirty="0">
              <a:solidFill>
                <a:srgbClr val="2B2A2A"/>
              </a:solidFill>
              <a:latin typeface="Times New Roman" panose="02020603050405020304" pitchFamily="18" charset="0"/>
              <a:ea typeface="思源黑体 2"/>
              <a:cs typeface="Times New Roman" panose="02020603050405020304" pitchFamily="18" charset="0"/>
              <a:sym typeface="思源黑体 2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BC1AAB27-8217-481F-0F9D-422B9FF9096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688" b="93434" l="5138" r="94006">
                        <a14:foregroundMark x1="44910" y1="47147" x2="44910" y2="47147"/>
                        <a14:foregroundMark x1="36537" y1="38859" x2="50714" y2="47147"/>
                        <a14:foregroundMark x1="15699" y1="27664" x2="15699" y2="27664"/>
                        <a14:foregroundMark x1="15794" y1="28418" x2="17222" y2="36060"/>
                        <a14:foregroundMark x1="11513" y1="29171" x2="13225" y2="41873"/>
                        <a14:foregroundMark x1="11418" y1="29064" x2="24072" y2="20883"/>
                        <a14:foregroundMark x1="24072" y1="20883" x2="38344" y2="22067"/>
                        <a14:foregroundMark x1="38344" y1="22067" x2="40152" y2="25296"/>
                        <a14:foregroundMark x1="34919" y1="14962" x2="35585" y2="15823"/>
                        <a14:foregroundMark x1="29971" y1="17438" x2="37108" y2="15716"/>
                        <a14:foregroundMark x1="7422" y1="28741" x2="7422" y2="28741"/>
                        <a14:foregroundMark x1="6089" y1="29064" x2="6089" y2="29064"/>
                        <a14:foregroundMark x1="6375" y1="31109" x2="6375" y2="31109"/>
                        <a14:foregroundMark x1="6565" y1="29494" x2="6565" y2="30893"/>
                        <a14:foregroundMark x1="7422" y1="29494" x2="6660" y2="31539"/>
                        <a14:foregroundMark x1="23692" y1="20775" x2="33016" y2="13886"/>
                        <a14:foregroundMark x1="31874" y1="14747" x2="38630" y2="20775"/>
                        <a14:foregroundMark x1="6089" y1="29817" x2="6375" y2="31970"/>
                        <a14:foregroundMark x1="6280" y1="29171" x2="6280" y2="29171"/>
                        <a14:foregroundMark x1="6851" y1="30248" x2="5328" y2="29602"/>
                        <a14:foregroundMark x1="48716" y1="59203" x2="49286" y2="65447"/>
                        <a14:foregroundMark x1="51951" y1="66954" x2="55661" y2="69537"/>
                        <a14:foregroundMark x1="54329" y1="68784" x2="73073" y2="93649"/>
                        <a14:foregroundMark x1="56613" y1="54898" x2="62226" y2="65554"/>
                        <a14:foregroundMark x1="62226" y1="65554" x2="65366" y2="68891"/>
                        <a14:foregroundMark x1="64986" y1="49516" x2="79353" y2="73520"/>
                        <a14:foregroundMark x1="70885" y1="57804" x2="84301" y2="77503"/>
                        <a14:foregroundMark x1="75737" y1="91281" x2="87060" y2="84392"/>
                        <a14:foregroundMark x1="87060" y1="84392" x2="85157" y2="87083"/>
                        <a14:foregroundMark x1="83444" y1="77072" x2="91056" y2="84392"/>
                        <a14:foregroundMark x1="91056" y1="84392" x2="91056" y2="84392"/>
                        <a14:foregroundMark x1="81446" y1="70936" x2="89439" y2="83854"/>
                        <a14:foregroundMark x1="80209" y1="72121" x2="90010" y2="80517"/>
                        <a14:foregroundMark x1="46147" y1="56835" x2="47669" y2="60065"/>
                        <a14:foregroundMark x1="53853" y1="51668" x2="55661" y2="54682"/>
                        <a14:foregroundMark x1="85157" y1="88482" x2="86679" y2="91281"/>
                        <a14:foregroundMark x1="91342" y1="84607" x2="94006" y2="85899"/>
                        <a14:backgroundMark x1="29686" y1="25296" x2="29686" y2="25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14" y="3007968"/>
            <a:ext cx="3199892" cy="2828449"/>
          </a:xfrm>
          <a:prstGeom prst="rect">
            <a:avLst/>
          </a:prstGeom>
        </p:spPr>
      </p:pic>
      <p:sp>
        <p:nvSpPr>
          <p:cNvPr id="17" name="Freeform 17">
            <a:extLst>
              <a:ext uri="{FF2B5EF4-FFF2-40B4-BE49-F238E27FC236}">
                <a16:creationId xmlns:a16="http://schemas.microsoft.com/office/drawing/2014/main" id="{BACABB28-085B-5C3B-6A45-2FF8568FA502}"/>
              </a:ext>
            </a:extLst>
          </p:cNvPr>
          <p:cNvSpPr/>
          <p:nvPr/>
        </p:nvSpPr>
        <p:spPr>
          <a:xfrm>
            <a:off x="1143000" y="1436896"/>
            <a:ext cx="4285929" cy="171173"/>
          </a:xfrm>
          <a:custGeom>
            <a:avLst/>
            <a:gdLst/>
            <a:ahLst/>
            <a:cxnLst/>
            <a:rect l="l" t="t" r="r" b="b"/>
            <a:pathLst>
              <a:path w="822288" h="54340">
                <a:moveTo>
                  <a:pt x="27170" y="0"/>
                </a:moveTo>
                <a:lnTo>
                  <a:pt x="795118" y="0"/>
                </a:lnTo>
                <a:cubicBezTo>
                  <a:pt x="802324" y="0"/>
                  <a:pt x="809235" y="2863"/>
                  <a:pt x="814330" y="7958"/>
                </a:cubicBezTo>
                <a:cubicBezTo>
                  <a:pt x="819426" y="13053"/>
                  <a:pt x="822288" y="19964"/>
                  <a:pt x="822288" y="27170"/>
                </a:cubicBezTo>
                <a:lnTo>
                  <a:pt x="822288" y="27170"/>
                </a:lnTo>
                <a:cubicBezTo>
                  <a:pt x="822288" y="42176"/>
                  <a:pt x="810124" y="54340"/>
                  <a:pt x="795118" y="54340"/>
                </a:cubicBezTo>
                <a:lnTo>
                  <a:pt x="27170" y="54340"/>
                </a:lnTo>
                <a:cubicBezTo>
                  <a:pt x="12165" y="54340"/>
                  <a:pt x="0" y="42176"/>
                  <a:pt x="0" y="27170"/>
                </a:cubicBezTo>
                <a:lnTo>
                  <a:pt x="0" y="27170"/>
                </a:lnTo>
                <a:cubicBezTo>
                  <a:pt x="0" y="12165"/>
                  <a:pt x="12165" y="0"/>
                  <a:pt x="27170" y="0"/>
                </a:cubicBezTo>
                <a:close/>
              </a:path>
            </a:pathLst>
          </a:custGeom>
          <a:solidFill>
            <a:srgbClr val="A9D095"/>
          </a:solidFill>
          <a:ln w="19050" cap="rnd">
            <a:solidFill>
              <a:srgbClr val="562E15"/>
            </a:solidFill>
            <a:prstDash val="solid"/>
            <a:round/>
          </a:ln>
        </p:spPr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E9A7E216-E5E9-3E8C-FFA9-FE12349DEE62}"/>
              </a:ext>
            </a:extLst>
          </p:cNvPr>
          <p:cNvSpPr txBox="1"/>
          <p:nvPr/>
        </p:nvSpPr>
        <p:spPr>
          <a:xfrm>
            <a:off x="1143000" y="636626"/>
            <a:ext cx="4285927" cy="832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57"/>
              </a:lnSpc>
              <a:spcBef>
                <a:spcPct val="0"/>
              </a:spcBef>
            </a:pPr>
            <a:r>
              <a:rPr lang="en-US" sz="4800" b="1" spc="273" dirty="0">
                <a:solidFill>
                  <a:srgbClr val="000000"/>
                </a:solidFill>
                <a:latin typeface="Times New Roman" panose="02020603050405020304" pitchFamily="18" charset="0"/>
                <a:ea typeface="思源黑体 2 Bold"/>
                <a:cs typeface="Times New Roman" panose="02020603050405020304" pitchFamily="18" charset="0"/>
                <a:sym typeface="思源黑体 2 Bold"/>
              </a:rPr>
              <a:t>Components</a:t>
            </a:r>
            <a:endParaRPr lang="en-US" sz="4638" b="1" spc="273" dirty="0">
              <a:solidFill>
                <a:srgbClr val="3B3B42"/>
              </a:solidFill>
              <a:latin typeface="Times New Roman" panose="02020603050405020304" pitchFamily="18" charset="0"/>
              <a:ea typeface="思源黑体 2 Bold"/>
              <a:cs typeface="Times New Roman" panose="02020603050405020304" pitchFamily="18" charset="0"/>
              <a:sym typeface="思源黑体 2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7230" y="-166903"/>
            <a:ext cx="20452108" cy="10620805"/>
            <a:chOff x="0" y="0"/>
            <a:chExt cx="27269477" cy="14161074"/>
          </a:xfrm>
        </p:grpSpPr>
        <p:sp>
          <p:nvSpPr>
            <p:cNvPr id="3" name="Freeform 3"/>
            <p:cNvSpPr/>
            <p:nvPr/>
          </p:nvSpPr>
          <p:spPr>
            <a:xfrm>
              <a:off x="0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3" y="0"/>
                  </a:lnTo>
                  <a:lnTo>
                    <a:pt x="9785763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747663" y="0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469925" y="0"/>
              <a:ext cx="7719774" cy="7080537"/>
            </a:xfrm>
            <a:custGeom>
              <a:avLst/>
              <a:gdLst/>
              <a:ahLst/>
              <a:cxnLst/>
              <a:rect l="l" t="t" r="r" b="b"/>
              <a:pathLst>
                <a:path w="7719774" h="7080537">
                  <a:moveTo>
                    <a:pt x="0" y="0"/>
                  </a:moveTo>
                  <a:lnTo>
                    <a:pt x="7719774" y="0"/>
                  </a:lnTo>
                  <a:lnTo>
                    <a:pt x="7719774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6783" b="-3823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47663" y="7080537"/>
              <a:ext cx="9785763" cy="7080537"/>
            </a:xfrm>
            <a:custGeom>
              <a:avLst/>
              <a:gdLst/>
              <a:ahLst/>
              <a:cxnLst/>
              <a:rect l="l" t="t" r="r" b="b"/>
              <a:pathLst>
                <a:path w="9785763" h="7080537">
                  <a:moveTo>
                    <a:pt x="0" y="0"/>
                  </a:moveTo>
                  <a:lnTo>
                    <a:pt x="9785762" y="0"/>
                  </a:lnTo>
                  <a:lnTo>
                    <a:pt x="978576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7" b="-3823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469925" y="7080537"/>
              <a:ext cx="7799552" cy="7080537"/>
            </a:xfrm>
            <a:custGeom>
              <a:avLst/>
              <a:gdLst/>
              <a:ahLst/>
              <a:cxnLst/>
              <a:rect l="l" t="t" r="r" b="b"/>
              <a:pathLst>
                <a:path w="7799552" h="7080537">
                  <a:moveTo>
                    <a:pt x="0" y="0"/>
                  </a:moveTo>
                  <a:lnTo>
                    <a:pt x="7799552" y="0"/>
                  </a:lnTo>
                  <a:lnTo>
                    <a:pt x="7799552" y="7080537"/>
                  </a:lnTo>
                  <a:lnTo>
                    <a:pt x="0" y="708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4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5487" b="-38230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6906493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0" y="0"/>
                </a:moveTo>
                <a:lnTo>
                  <a:pt x="913927" y="0"/>
                </a:lnTo>
                <a:lnTo>
                  <a:pt x="913927" y="1222644"/>
                </a:lnTo>
                <a:lnTo>
                  <a:pt x="0" y="12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314748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913927" y="0"/>
                </a:moveTo>
                <a:lnTo>
                  <a:pt x="0" y="0"/>
                </a:lnTo>
                <a:lnTo>
                  <a:pt x="0" y="1222644"/>
                </a:lnTo>
                <a:lnTo>
                  <a:pt x="913927" y="1222644"/>
                </a:lnTo>
                <a:lnTo>
                  <a:pt x="91392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376716" y="9567454"/>
            <a:ext cx="19361594" cy="1130791"/>
            <a:chOff x="0" y="0"/>
            <a:chExt cx="25815458" cy="15077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706470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0" y="0"/>
                </a:moveTo>
                <a:lnTo>
                  <a:pt x="2446590" y="0"/>
                </a:lnTo>
                <a:lnTo>
                  <a:pt x="2446590" y="2382367"/>
                </a:lnTo>
                <a:lnTo>
                  <a:pt x="0" y="23823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-122329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2446590" y="0"/>
                </a:moveTo>
                <a:lnTo>
                  <a:pt x="0" y="0"/>
                </a:lnTo>
                <a:lnTo>
                  <a:pt x="0" y="2382367"/>
                </a:lnTo>
                <a:lnTo>
                  <a:pt x="2446590" y="2382367"/>
                </a:lnTo>
                <a:lnTo>
                  <a:pt x="24465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38199" y="1448189"/>
            <a:ext cx="5572211" cy="149684"/>
            <a:chOff x="0" y="0"/>
            <a:chExt cx="822288" cy="543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2288" cy="54340"/>
            </a:xfrm>
            <a:custGeom>
              <a:avLst/>
              <a:gdLst/>
              <a:ahLst/>
              <a:cxnLst/>
              <a:rect l="l" t="t" r="r" b="b"/>
              <a:pathLst>
                <a:path w="822288" h="54340">
                  <a:moveTo>
                    <a:pt x="27170" y="0"/>
                  </a:moveTo>
                  <a:lnTo>
                    <a:pt x="795118" y="0"/>
                  </a:lnTo>
                  <a:cubicBezTo>
                    <a:pt x="802324" y="0"/>
                    <a:pt x="809235" y="2863"/>
                    <a:pt x="814330" y="7958"/>
                  </a:cubicBezTo>
                  <a:cubicBezTo>
                    <a:pt x="819426" y="13053"/>
                    <a:pt x="822288" y="19964"/>
                    <a:pt x="822288" y="27170"/>
                  </a:cubicBezTo>
                  <a:lnTo>
                    <a:pt x="822288" y="27170"/>
                  </a:lnTo>
                  <a:cubicBezTo>
                    <a:pt x="822288" y="42176"/>
                    <a:pt x="810124" y="54340"/>
                    <a:pt x="795118" y="54340"/>
                  </a:cubicBezTo>
                  <a:lnTo>
                    <a:pt x="27170" y="54340"/>
                  </a:lnTo>
                  <a:cubicBezTo>
                    <a:pt x="12165" y="54340"/>
                    <a:pt x="0" y="42176"/>
                    <a:pt x="0" y="27170"/>
                  </a:cubicBezTo>
                  <a:lnTo>
                    <a:pt x="0" y="27170"/>
                  </a:lnTo>
                  <a:cubicBezTo>
                    <a:pt x="0" y="12165"/>
                    <a:pt x="12165" y="0"/>
                    <a:pt x="27170" y="0"/>
                  </a:cubicBezTo>
                  <a:close/>
                </a:path>
              </a:pathLst>
            </a:custGeom>
            <a:solidFill>
              <a:srgbClr val="A9D095"/>
            </a:solidFill>
            <a:ln w="19050" cap="rnd">
              <a:solidFill>
                <a:srgbClr val="562E15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22288" cy="82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52670" y="647700"/>
            <a:ext cx="545774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57"/>
              </a:lnSpc>
              <a:spcBef>
                <a:spcPct val="0"/>
              </a:spcBef>
            </a:pPr>
            <a:r>
              <a:rPr lang="en-US" sz="4800" b="1" spc="273" dirty="0">
                <a:solidFill>
                  <a:srgbClr val="000000"/>
                </a:solidFill>
                <a:latin typeface="Times New Roman" panose="02020603050405020304" pitchFamily="18" charset="0"/>
                <a:ea typeface="思源黑体 2 Bold"/>
                <a:cs typeface="Times New Roman" panose="02020603050405020304" pitchFamily="18" charset="0"/>
                <a:sym typeface="思源黑体 2 Bold"/>
              </a:rPr>
              <a:t>Design</a:t>
            </a:r>
            <a:r>
              <a:rPr lang="en-US" sz="4638" b="1" u="none" strike="noStrike" spc="273" dirty="0">
                <a:solidFill>
                  <a:srgbClr val="3B3B42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 </a:t>
            </a:r>
            <a:r>
              <a:rPr lang="en-US" sz="4800" b="1" spc="273" dirty="0">
                <a:solidFill>
                  <a:srgbClr val="000000"/>
                </a:solidFill>
                <a:latin typeface="Times New Roman" panose="02020603050405020304" pitchFamily="18" charset="0"/>
                <a:ea typeface="思源黑体 2 Bold"/>
                <a:cs typeface="Times New Roman" panose="02020603050405020304" pitchFamily="18" charset="0"/>
                <a:sym typeface="思源黑体 2 Bold"/>
              </a:rPr>
              <a:t>Principles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9194" y="7806760"/>
            <a:ext cx="661822" cy="7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05295" y="7806760"/>
            <a:ext cx="661822" cy="7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62810" y="7806760"/>
            <a:ext cx="661822" cy="7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03</a:t>
            </a:r>
          </a:p>
        </p:txBody>
      </p:sp>
      <p:sp>
        <p:nvSpPr>
          <p:cNvPr id="23" name="AutoShape 23"/>
          <p:cNvSpPr/>
          <p:nvPr/>
        </p:nvSpPr>
        <p:spPr>
          <a:xfrm>
            <a:off x="5314569" y="4969687"/>
            <a:ext cx="10672002" cy="0"/>
          </a:xfrm>
          <a:prstGeom prst="line">
            <a:avLst/>
          </a:prstGeom>
          <a:ln w="38100" cap="flat">
            <a:solidFill>
              <a:srgbClr val="68893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861534" y="3200737"/>
            <a:ext cx="3576688" cy="357668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68893B"/>
            </a:solidFill>
            <a:ln w="9525" cap="rnd">
              <a:solidFill>
                <a:srgbClr val="502B28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109976" tIns="109976" rIns="109976" bIns="109976" rtlCol="0" anchor="ctr"/>
            <a:lstStyle/>
            <a:p>
              <a:pPr marL="0" lvl="0" indent="0" algn="ctr">
                <a:lnSpc>
                  <a:spcPts val="28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648240" y="4232041"/>
            <a:ext cx="1578671" cy="157867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68893B"/>
            </a:solidFill>
            <a:ln w="9525" cap="rnd">
              <a:solidFill>
                <a:srgbClr val="502B28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63302" y="4232041"/>
            <a:ext cx="1578671" cy="157867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68893B"/>
            </a:solidFill>
            <a:ln w="9525" cap="rnd">
              <a:solidFill>
                <a:srgbClr val="502B28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580621" y="6597757"/>
            <a:ext cx="300751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yellow LED</a:t>
            </a: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warning level, moderate humidity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needs attention.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4678363" y="4232041"/>
            <a:ext cx="1578671" cy="157867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68893B"/>
            </a:solidFill>
            <a:ln w="9525" cap="rnd">
              <a:solidFill>
                <a:srgbClr val="502B28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4095682" y="6597757"/>
            <a:ext cx="274403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blue LED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signals safe humidity levels.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43542" y="6896048"/>
            <a:ext cx="4012671" cy="35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zh-CN" sz="2000" dirty="0"/>
              <a:t>DHT22 sensor measures the humidity</a:t>
            </a:r>
            <a:endParaRPr lang="en-US" sz="2000" u="none" strike="noStrike" dirty="0">
              <a:solidFill>
                <a:srgbClr val="2B2A2A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065559" y="6597757"/>
            <a:ext cx="3384408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 LED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lights up  humidity too high, fan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speed up dehumidification.</a:t>
            </a:r>
            <a:endParaRPr lang="en-US" sz="2000" u="none" strike="noStrike" dirty="0">
              <a:solidFill>
                <a:srgbClr val="2B2A2A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139503" y="5988316"/>
            <a:ext cx="2596146" cy="46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endParaRPr lang="en-US" sz="2799" b="1" u="none" strike="noStrike" spc="279" dirty="0">
              <a:solidFill>
                <a:srgbClr val="2B2A2A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D61E498D-6FE7-BB2E-D711-4F3FF63460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68" b="91704" l="9928" r="89941">
                        <a14:foregroundMark x1="42275" y1="9558" x2="42275" y2="9558"/>
                        <a14:foregroundMark x1="15779" y1="72858" x2="15779" y2="72858"/>
                        <a14:foregroundMark x1="20644" y1="77277" x2="20644" y2="77277"/>
                        <a14:foregroundMark x1="25773" y1="80523" x2="25773" y2="80523"/>
                        <a14:foregroundMark x1="21236" y1="88007" x2="21236" y2="88007"/>
                        <a14:foregroundMark x1="25773" y1="91704" x2="25773" y2="91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4690" y="3362589"/>
            <a:ext cx="4511043" cy="328911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58896EC-79D5-722F-397C-2D4A793350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42" b="96837" l="9966" r="89920">
                        <a14:foregroundMark x1="68843" y1="92443" x2="68843" y2="92443"/>
                        <a14:foregroundMark x1="70790" y1="96837" x2="70790" y2="96837"/>
                        <a14:foregroundMark x1="54639" y1="56591" x2="54639" y2="56591"/>
                        <a14:foregroundMark x1="50745" y1="50439" x2="50745" y2="50439"/>
                        <a14:foregroundMark x1="24971" y1="19156" x2="24971" y2="19156"/>
                        <a14:foregroundMark x1="51546" y1="59402" x2="51546" y2="59402"/>
                        <a14:foregroundMark x1="54066" y1="63972" x2="54066" y2="63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162874">
            <a:off x="7467805" y="4481752"/>
            <a:ext cx="1879779" cy="122519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123BE10-FB82-9BD3-156B-1AC30EDD334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871" b="95451" l="9993" r="89933">
                        <a14:foregroundMark x1="17226" y1="17253" x2="18195" y2="34163"/>
                        <a14:foregroundMark x1="18195" y1="34163" x2="40790" y2="67296"/>
                        <a14:foregroundMark x1="40790" y1="67296" x2="61298" y2="46009"/>
                        <a14:foregroundMark x1="61298" y1="46009" x2="54959" y2="53391"/>
                        <a14:foregroundMark x1="54959" y1="53391" x2="67338" y2="68841"/>
                        <a14:foregroundMark x1="67338" y1="68841" x2="38553" y2="59828"/>
                        <a14:foregroundMark x1="38553" y1="59828" x2="31245" y2="79313"/>
                        <a14:foregroundMark x1="31245" y1="79313" x2="32513" y2="79828"/>
                        <a14:foregroundMark x1="20582" y1="26695" x2="51305" y2="44893"/>
                        <a14:foregroundMark x1="36465" y1="20687" x2="74124" y2="29957"/>
                        <a14:foregroundMark x1="74124" y1="29957" x2="74497" y2="30644"/>
                        <a14:foregroundMark x1="40045" y1="25665" x2="47278" y2="46266"/>
                        <a14:foregroundMark x1="33110" y1="28155" x2="40119" y2="35107"/>
                        <a14:foregroundMark x1="22968" y1="12275" x2="17823" y2="39399"/>
                        <a14:foregroundMark x1="13870" y1="19657" x2="15884" y2="58455"/>
                        <a14:foregroundMark x1="15884" y1="58455" x2="15287" y2="61974"/>
                        <a14:foregroundMark x1="12155" y1="41545" x2="12230" y2="64378"/>
                        <a14:foregroundMark x1="22222" y1="87554" x2="71663" y2="82403"/>
                        <a14:foregroundMark x1="71663" y1="82403" x2="76212" y2="82489"/>
                        <a14:foregroundMark x1="32662" y1="93305" x2="33333" y2="94936"/>
                        <a14:foregroundMark x1="43699" y1="93906" x2="53169" y2="92704"/>
                        <a14:foregroundMark x1="28113" y1="91674" x2="33482" y2="94850"/>
                        <a14:foregroundMark x1="27218" y1="93047" x2="28710" y2="93820"/>
                        <a14:foregroundMark x1="26249" y1="94077" x2="26249" y2="94077"/>
                        <a14:foregroundMark x1="25802" y1="93047" x2="25802" y2="93047"/>
                        <a14:foregroundMark x1="25951" y1="95451" x2="25951" y2="95451"/>
                        <a14:foregroundMark x1="48471" y1="51760" x2="48471" y2="51760"/>
                        <a14:foregroundMark x1="50783" y1="43176" x2="50783" y2="43176"/>
                        <a14:foregroundMark x1="53766" y1="37253" x2="56823" y2="45751"/>
                        <a14:foregroundMark x1="76883" y1="13820" x2="79418" y2="19142"/>
                        <a14:foregroundMark x1="72483" y1="16309" x2="73080" y2="19399"/>
                        <a14:foregroundMark x1="75019" y1="13047" x2="77256" y2="20172"/>
                        <a14:foregroundMark x1="12901" y1="11674" x2="13647" y2="23348"/>
                        <a14:foregroundMark x1="13647" y1="23348" x2="13796" y2="23691"/>
                        <a14:foregroundMark x1="10664" y1="14077" x2="10813" y2="26266"/>
                        <a14:foregroundMark x1="24385" y1="65494" x2="24385" y2="65494"/>
                        <a14:foregroundMark x1="24087" y1="64464" x2="25503" y2="65494"/>
                        <a14:foregroundMark x1="25130" y1="64893" x2="24310" y2="66438"/>
                        <a14:foregroundMark x1="24534" y1="64893" x2="31469" y2="63262"/>
                        <a14:foregroundMark x1="22670" y1="65236" x2="24087" y2="68584"/>
                        <a14:foregroundMark x1="49888" y1="31674" x2="44668" y2="36052"/>
                        <a14:foregroundMark x1="48173" y1="28412" x2="57942" y2="28069"/>
                        <a14:foregroundMark x1="55183" y1="21202" x2="61596" y2="20429"/>
                        <a14:foregroundMark x1="39597" y1="16910" x2="39374" y2="31159"/>
                        <a14:foregroundMark x1="38926" y1="17167" x2="28561" y2="23262"/>
                        <a14:foregroundMark x1="26771" y1="32361" x2="17375" y2="41288"/>
                        <a14:foregroundMark x1="37211" y1="16395" x2="39896" y2="16137"/>
                        <a14:foregroundMark x1="62938" y1="41888" x2="68456" y2="46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396" y="4481437"/>
            <a:ext cx="1403534" cy="1219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1C66FFC-4290-5F4A-71A1-D3CCF1835CA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795" b="94362" l="5616" r="89981">
                        <a14:foregroundMark x1="41481" y1="75881" x2="41481" y2="75881"/>
                        <a14:foregroundMark x1="28909" y1="70164" x2="52521" y2="78700"/>
                        <a14:foregroundMark x1="60498" y1="80658" x2="63944" y2="82381"/>
                        <a14:foregroundMark x1="63178" y1="70008" x2="62412" y2="82146"/>
                        <a14:foregroundMark x1="47607" y1="94440" x2="47862" y2="94440"/>
                        <a14:foregroundMark x1="13912" y1="40016" x2="14103" y2="51057"/>
                        <a14:foregroundMark x1="16018" y1="10963" x2="21889" y2="29366"/>
                        <a14:foregroundMark x1="6573" y1="8301" x2="34142" y2="5795"/>
                        <a14:foregroundMark x1="34142" y1="5795" x2="43395" y2="6578"/>
                        <a14:foregroundMark x1="5616" y1="13782" x2="5616" y2="13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921" y="4437842"/>
            <a:ext cx="1503030" cy="12248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19D1D-3103-95AB-FB3D-C9A2A49BB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C3A255C8-3902-A3C5-4B6E-7DE169AAE489}"/>
              </a:ext>
            </a:extLst>
          </p:cNvPr>
          <p:cNvSpPr/>
          <p:nvPr/>
        </p:nvSpPr>
        <p:spPr>
          <a:xfrm>
            <a:off x="16906493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0" y="0"/>
                </a:moveTo>
                <a:lnTo>
                  <a:pt x="913927" y="0"/>
                </a:lnTo>
                <a:lnTo>
                  <a:pt x="913927" y="1222644"/>
                </a:lnTo>
                <a:lnTo>
                  <a:pt x="0" y="1222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005BCEF-11A6-D9C9-9BB7-762160F1C96C}"/>
              </a:ext>
            </a:extLst>
          </p:cNvPr>
          <p:cNvSpPr/>
          <p:nvPr/>
        </p:nvSpPr>
        <p:spPr>
          <a:xfrm flipH="1">
            <a:off x="314748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913927" y="0"/>
                </a:moveTo>
                <a:lnTo>
                  <a:pt x="0" y="0"/>
                </a:lnTo>
                <a:lnTo>
                  <a:pt x="0" y="1222644"/>
                </a:lnTo>
                <a:lnTo>
                  <a:pt x="913927" y="1222644"/>
                </a:lnTo>
                <a:lnTo>
                  <a:pt x="91392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85EDB2F-B13A-9973-1B4C-E2BD8E5B1805}"/>
              </a:ext>
            </a:extLst>
          </p:cNvPr>
          <p:cNvGrpSpPr/>
          <p:nvPr/>
        </p:nvGrpSpPr>
        <p:grpSpPr>
          <a:xfrm>
            <a:off x="-376716" y="9567454"/>
            <a:ext cx="19361594" cy="1130791"/>
            <a:chOff x="0" y="0"/>
            <a:chExt cx="25815458" cy="15077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3F21932-6858-BC34-F298-5952FA6BAFF2}"/>
                </a:ext>
              </a:extLst>
            </p:cNvPr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3DBF73B-4C9B-D4A5-4F90-9C1D228827BB}"/>
                </a:ext>
              </a:extLst>
            </p:cNvPr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E654CC5E-9967-D9C5-05E0-5A0FAC5BFD1C}"/>
              </a:ext>
            </a:extLst>
          </p:cNvPr>
          <p:cNvSpPr/>
          <p:nvPr/>
        </p:nvSpPr>
        <p:spPr>
          <a:xfrm>
            <a:off x="1706470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0" y="0"/>
                </a:moveTo>
                <a:lnTo>
                  <a:pt x="2446590" y="0"/>
                </a:lnTo>
                <a:lnTo>
                  <a:pt x="2446590" y="2382367"/>
                </a:lnTo>
                <a:lnTo>
                  <a:pt x="0" y="2382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CDC0CB9-98F8-7364-47C1-1F69734510F0}"/>
              </a:ext>
            </a:extLst>
          </p:cNvPr>
          <p:cNvSpPr/>
          <p:nvPr/>
        </p:nvSpPr>
        <p:spPr>
          <a:xfrm flipH="1">
            <a:off x="-122329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2446590" y="0"/>
                </a:moveTo>
                <a:lnTo>
                  <a:pt x="0" y="0"/>
                </a:lnTo>
                <a:lnTo>
                  <a:pt x="0" y="2382367"/>
                </a:lnTo>
                <a:lnTo>
                  <a:pt x="2446590" y="2382367"/>
                </a:lnTo>
                <a:lnTo>
                  <a:pt x="244659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4A2CA39-0FA6-9DE4-534E-3766C9A3F3A2}"/>
              </a:ext>
            </a:extLst>
          </p:cNvPr>
          <p:cNvGrpSpPr/>
          <p:nvPr/>
        </p:nvGrpSpPr>
        <p:grpSpPr>
          <a:xfrm>
            <a:off x="1143000" y="636626"/>
            <a:ext cx="4285929" cy="986988"/>
            <a:chOff x="7076883" y="588646"/>
            <a:chExt cx="4285929" cy="986988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4A85141F-E842-ED3D-506A-BFE2ECC99187}"/>
                </a:ext>
              </a:extLst>
            </p:cNvPr>
            <p:cNvGrpSpPr/>
            <p:nvPr/>
          </p:nvGrpSpPr>
          <p:grpSpPr>
            <a:xfrm>
              <a:off x="7076883" y="1290729"/>
              <a:ext cx="4285929" cy="284905"/>
              <a:chOff x="-45254" y="-28575"/>
              <a:chExt cx="893759" cy="82915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78D811D-FC89-FB5C-4EA2-10D3E0BCDE99}"/>
                  </a:ext>
                </a:extLst>
              </p:cNvPr>
              <p:cNvSpPr/>
              <p:nvPr/>
            </p:nvSpPr>
            <p:spPr>
              <a:xfrm>
                <a:off x="-45254" y="0"/>
                <a:ext cx="893759" cy="49816"/>
              </a:xfrm>
              <a:custGeom>
                <a:avLst/>
                <a:gdLst/>
                <a:ahLst/>
                <a:cxnLst/>
                <a:rect l="l" t="t" r="r" b="b"/>
                <a:pathLst>
                  <a:path w="822288" h="54340">
                    <a:moveTo>
                      <a:pt x="27170" y="0"/>
                    </a:moveTo>
                    <a:lnTo>
                      <a:pt x="795118" y="0"/>
                    </a:lnTo>
                    <a:cubicBezTo>
                      <a:pt x="802324" y="0"/>
                      <a:pt x="809235" y="2863"/>
                      <a:pt x="814330" y="7958"/>
                    </a:cubicBezTo>
                    <a:cubicBezTo>
                      <a:pt x="819426" y="13053"/>
                      <a:pt x="822288" y="19964"/>
                      <a:pt x="822288" y="27170"/>
                    </a:cubicBezTo>
                    <a:lnTo>
                      <a:pt x="822288" y="27170"/>
                    </a:lnTo>
                    <a:cubicBezTo>
                      <a:pt x="822288" y="42176"/>
                      <a:pt x="810124" y="54340"/>
                      <a:pt x="795118" y="54340"/>
                    </a:cubicBezTo>
                    <a:lnTo>
                      <a:pt x="27170" y="54340"/>
                    </a:lnTo>
                    <a:cubicBezTo>
                      <a:pt x="12165" y="54340"/>
                      <a:pt x="0" y="42176"/>
                      <a:pt x="0" y="27170"/>
                    </a:cubicBezTo>
                    <a:lnTo>
                      <a:pt x="0" y="27170"/>
                    </a:lnTo>
                    <a:cubicBezTo>
                      <a:pt x="0" y="12165"/>
                      <a:pt x="12165" y="0"/>
                      <a:pt x="27170" y="0"/>
                    </a:cubicBezTo>
                    <a:close/>
                  </a:path>
                </a:pathLst>
              </a:custGeom>
              <a:solidFill>
                <a:srgbClr val="A9D095"/>
              </a:solidFill>
              <a:ln w="19050" cap="rnd">
                <a:solidFill>
                  <a:srgbClr val="562E15"/>
                </a:solidFill>
                <a:prstDash val="solid"/>
                <a:round/>
              </a:ln>
            </p:spPr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8874AF85-C2E6-C694-8131-ECB78B20D5B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22288" cy="82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A7E12C6-6F97-EB66-02E5-713AB2036B73}"/>
                </a:ext>
              </a:extLst>
            </p:cNvPr>
            <p:cNvSpPr txBox="1"/>
            <p:nvPr/>
          </p:nvSpPr>
          <p:spPr>
            <a:xfrm>
              <a:off x="7076883" y="588646"/>
              <a:ext cx="4285927" cy="832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957"/>
                </a:lnSpc>
                <a:spcBef>
                  <a:spcPct val="0"/>
                </a:spcBef>
              </a:pPr>
              <a:r>
                <a:rPr lang="en-US" altLang="zh-CN" sz="4800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Concept</a:t>
              </a:r>
              <a:endParaRPr lang="en-US" sz="4638" b="1" spc="273" dirty="0">
                <a:solidFill>
                  <a:srgbClr val="3B3B42"/>
                </a:solidFill>
                <a:latin typeface="Times New Roman" panose="02020603050405020304" pitchFamily="18" charset="0"/>
                <a:ea typeface="思源黑体 2 Bold"/>
                <a:cs typeface="Times New Roman" panose="02020603050405020304" pitchFamily="18" charset="0"/>
                <a:sym typeface="思源黑体 2 Bold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E458557-3FA7-B57A-2150-63F4B54D2DA4}"/>
              </a:ext>
            </a:extLst>
          </p:cNvPr>
          <p:cNvSpPr txBox="1"/>
          <p:nvPr/>
        </p:nvSpPr>
        <p:spPr>
          <a:xfrm>
            <a:off x="11362810" y="7806760"/>
            <a:ext cx="661822" cy="7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03</a:t>
            </a:r>
          </a:p>
        </p:txBody>
      </p:sp>
      <p:grpSp>
        <p:nvGrpSpPr>
          <p:cNvPr id="41" name="Group 41">
            <a:extLst>
              <a:ext uri="{FF2B5EF4-FFF2-40B4-BE49-F238E27FC236}">
                <a16:creationId xmlns:a16="http://schemas.microsoft.com/office/drawing/2014/main" id="{D5B10B80-9487-538D-49DC-1873C1C35D82}"/>
              </a:ext>
            </a:extLst>
          </p:cNvPr>
          <p:cNvGrpSpPr/>
          <p:nvPr/>
        </p:nvGrpSpPr>
        <p:grpSpPr>
          <a:xfrm>
            <a:off x="8968197" y="3248963"/>
            <a:ext cx="3808405" cy="3951937"/>
            <a:chOff x="0" y="0"/>
            <a:chExt cx="761623" cy="1494430"/>
          </a:xfrm>
        </p:grpSpPr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C865FFCE-AA52-2F60-F0E7-0E4430D2E449}"/>
                </a:ext>
              </a:extLst>
            </p:cNvPr>
            <p:cNvSpPr/>
            <p:nvPr/>
          </p:nvSpPr>
          <p:spPr>
            <a:xfrm>
              <a:off x="0" y="0"/>
              <a:ext cx="761623" cy="1494430"/>
            </a:xfrm>
            <a:custGeom>
              <a:avLst/>
              <a:gdLst/>
              <a:ahLst/>
              <a:cxnLst/>
              <a:rect l="l" t="t" r="r" b="b"/>
              <a:pathLst>
                <a:path w="761623" h="1494430">
                  <a:moveTo>
                    <a:pt x="50661" y="0"/>
                  </a:moveTo>
                  <a:lnTo>
                    <a:pt x="710962" y="0"/>
                  </a:lnTo>
                  <a:cubicBezTo>
                    <a:pt x="724398" y="0"/>
                    <a:pt x="737284" y="5337"/>
                    <a:pt x="746785" y="14838"/>
                  </a:cubicBezTo>
                  <a:cubicBezTo>
                    <a:pt x="756285" y="24339"/>
                    <a:pt x="761623" y="37225"/>
                    <a:pt x="761623" y="50661"/>
                  </a:cubicBezTo>
                  <a:lnTo>
                    <a:pt x="761623" y="1443769"/>
                  </a:lnTo>
                  <a:cubicBezTo>
                    <a:pt x="761623" y="1457205"/>
                    <a:pt x="756285" y="1470091"/>
                    <a:pt x="746785" y="1479592"/>
                  </a:cubicBezTo>
                  <a:cubicBezTo>
                    <a:pt x="737284" y="1489092"/>
                    <a:pt x="724398" y="1494430"/>
                    <a:pt x="710962" y="1494430"/>
                  </a:cubicBezTo>
                  <a:lnTo>
                    <a:pt x="50661" y="1494430"/>
                  </a:lnTo>
                  <a:cubicBezTo>
                    <a:pt x="37225" y="1494430"/>
                    <a:pt x="24339" y="1489092"/>
                    <a:pt x="14838" y="1479592"/>
                  </a:cubicBezTo>
                  <a:cubicBezTo>
                    <a:pt x="5337" y="1470091"/>
                    <a:pt x="0" y="1457205"/>
                    <a:pt x="0" y="1443769"/>
                  </a:cubicBezTo>
                  <a:lnTo>
                    <a:pt x="0" y="50661"/>
                  </a:lnTo>
                  <a:cubicBezTo>
                    <a:pt x="0" y="37225"/>
                    <a:pt x="5337" y="24339"/>
                    <a:pt x="14838" y="14838"/>
                  </a:cubicBezTo>
                  <a:cubicBezTo>
                    <a:pt x="24339" y="5337"/>
                    <a:pt x="37225" y="0"/>
                    <a:pt x="50661" y="0"/>
                  </a:cubicBezTo>
                  <a:close/>
                </a:path>
              </a:pathLst>
            </a:custGeom>
            <a:solidFill>
              <a:srgbClr val="A9D095">
                <a:alpha val="3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70645283-9617-D066-DDC0-0392E9F5FE14}"/>
                </a:ext>
              </a:extLst>
            </p:cNvPr>
            <p:cNvSpPr txBox="1"/>
            <p:nvPr/>
          </p:nvSpPr>
          <p:spPr>
            <a:xfrm>
              <a:off x="0" y="-47625"/>
              <a:ext cx="761623" cy="1542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>
            <a:extLst>
              <a:ext uri="{FF2B5EF4-FFF2-40B4-BE49-F238E27FC236}">
                <a16:creationId xmlns:a16="http://schemas.microsoft.com/office/drawing/2014/main" id="{255B8ADD-58B3-1F9F-3E3B-A5F5F0A11B4E}"/>
              </a:ext>
            </a:extLst>
          </p:cNvPr>
          <p:cNvSpPr txBox="1"/>
          <p:nvPr/>
        </p:nvSpPr>
        <p:spPr>
          <a:xfrm>
            <a:off x="9463721" y="4697340"/>
            <a:ext cx="2817356" cy="1502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dirty="0">
                <a:solidFill>
                  <a:srgbClr val="2B2A2A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serve as a dehumidification assistant, </a:t>
            </a:r>
          </a:p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2B2A2A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R</a:t>
            </a:r>
            <a:r>
              <a:rPr lang="en-US" sz="2000" u="none" strike="noStrike" dirty="0">
                <a:solidFill>
                  <a:srgbClr val="2B2A2A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educing humidity levels inside the wardrobe. </a:t>
            </a:r>
          </a:p>
        </p:txBody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8D22568F-2E76-71AE-C7C0-66555E6EB97C}"/>
              </a:ext>
            </a:extLst>
          </p:cNvPr>
          <p:cNvGrpSpPr/>
          <p:nvPr/>
        </p:nvGrpSpPr>
        <p:grpSpPr>
          <a:xfrm>
            <a:off x="9463721" y="3570772"/>
            <a:ext cx="2817356" cy="565251"/>
            <a:chOff x="0" y="-53619"/>
            <a:chExt cx="3014700" cy="696006"/>
          </a:xfrm>
        </p:grpSpPr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F1A541D4-B34A-F073-7DC6-4F146968126F}"/>
                </a:ext>
              </a:extLst>
            </p:cNvPr>
            <p:cNvGrpSpPr/>
            <p:nvPr/>
          </p:nvGrpSpPr>
          <p:grpSpPr>
            <a:xfrm>
              <a:off x="0" y="0"/>
              <a:ext cx="3014700" cy="642387"/>
              <a:chOff x="0" y="0"/>
              <a:chExt cx="1017405" cy="216794"/>
            </a:xfrm>
          </p:grpSpPr>
          <p:sp>
            <p:nvSpPr>
              <p:cNvPr id="47" name="Freeform 47">
                <a:extLst>
                  <a:ext uri="{FF2B5EF4-FFF2-40B4-BE49-F238E27FC236}">
                    <a16:creationId xmlns:a16="http://schemas.microsoft.com/office/drawing/2014/main" id="{0AAE4296-9C88-0AFE-A219-3C165E351499}"/>
                  </a:ext>
                </a:extLst>
              </p:cNvPr>
              <p:cNvSpPr/>
              <p:nvPr/>
            </p:nvSpPr>
            <p:spPr>
              <a:xfrm>
                <a:off x="0" y="0"/>
                <a:ext cx="1017405" cy="216794"/>
              </a:xfrm>
              <a:custGeom>
                <a:avLst/>
                <a:gdLst/>
                <a:ahLst/>
                <a:cxnLst/>
                <a:rect l="l" t="t" r="r" b="b"/>
                <a:pathLst>
                  <a:path w="1017405" h="216794">
                    <a:moveTo>
                      <a:pt x="108397" y="0"/>
                    </a:moveTo>
                    <a:lnTo>
                      <a:pt x="909009" y="0"/>
                    </a:lnTo>
                    <a:cubicBezTo>
                      <a:pt x="968874" y="0"/>
                      <a:pt x="1017405" y="48531"/>
                      <a:pt x="1017405" y="108397"/>
                    </a:cubicBezTo>
                    <a:lnTo>
                      <a:pt x="1017405" y="108397"/>
                    </a:lnTo>
                    <a:cubicBezTo>
                      <a:pt x="1017405" y="137145"/>
                      <a:pt x="1005985" y="164717"/>
                      <a:pt x="985657" y="185045"/>
                    </a:cubicBezTo>
                    <a:cubicBezTo>
                      <a:pt x="965328" y="205373"/>
                      <a:pt x="937757" y="216794"/>
                      <a:pt x="909009" y="216794"/>
                    </a:cubicBezTo>
                    <a:lnTo>
                      <a:pt x="108397" y="216794"/>
                    </a:lnTo>
                    <a:cubicBezTo>
                      <a:pt x="48531" y="216794"/>
                      <a:pt x="0" y="168263"/>
                      <a:pt x="0" y="108397"/>
                    </a:cubicBezTo>
                    <a:lnTo>
                      <a:pt x="0" y="108397"/>
                    </a:lnTo>
                    <a:cubicBezTo>
                      <a:pt x="0" y="48531"/>
                      <a:pt x="48531" y="0"/>
                      <a:pt x="108397" y="0"/>
                    </a:cubicBezTo>
                    <a:close/>
                  </a:path>
                </a:pathLst>
              </a:custGeom>
              <a:solidFill>
                <a:srgbClr val="68893B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8" name="TextBox 48">
                <a:extLst>
                  <a:ext uri="{FF2B5EF4-FFF2-40B4-BE49-F238E27FC236}">
                    <a16:creationId xmlns:a16="http://schemas.microsoft.com/office/drawing/2014/main" id="{EFAD69C0-8E32-E5FF-DB1C-5830169071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17405" cy="264419"/>
              </a:xfrm>
              <a:prstGeom prst="rect">
                <a:avLst/>
              </a:prstGeom>
            </p:spPr>
            <p:txBody>
              <a:bodyPr lIns="29734" tIns="29734" rIns="29734" bIns="29734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0A8804FF-0299-8468-ADFE-B2D34E7C53A2}"/>
                </a:ext>
              </a:extLst>
            </p:cNvPr>
            <p:cNvSpPr txBox="1"/>
            <p:nvPr/>
          </p:nvSpPr>
          <p:spPr>
            <a:xfrm>
              <a:off x="151637" y="-53619"/>
              <a:ext cx="2711427" cy="55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400" b="1" spc="279" dirty="0">
                  <a:solidFill>
                    <a:srgbClr val="FFFFFF"/>
                  </a:solidFill>
                  <a:latin typeface="Times New Roman" panose="02020603050405020304" pitchFamily="18" charset="0"/>
                  <a:ea typeface="思源黑体 2 Bold"/>
                  <a:cs typeface="Times New Roman" panose="02020603050405020304" pitchFamily="18" charset="0"/>
                  <a:sym typeface="思源黑体 2 Bold"/>
                </a:rPr>
                <a:t>Function1</a:t>
              </a:r>
            </a:p>
          </p:txBody>
        </p:sp>
      </p:grpSp>
      <p:grpSp>
        <p:nvGrpSpPr>
          <p:cNvPr id="50" name="Group 50">
            <a:extLst>
              <a:ext uri="{FF2B5EF4-FFF2-40B4-BE49-F238E27FC236}">
                <a16:creationId xmlns:a16="http://schemas.microsoft.com/office/drawing/2014/main" id="{2A24D97B-C1E3-7113-D712-C7274F425CEB}"/>
              </a:ext>
            </a:extLst>
          </p:cNvPr>
          <p:cNvGrpSpPr/>
          <p:nvPr/>
        </p:nvGrpSpPr>
        <p:grpSpPr>
          <a:xfrm>
            <a:off x="13256299" y="3238500"/>
            <a:ext cx="3808405" cy="3962400"/>
            <a:chOff x="0" y="0"/>
            <a:chExt cx="761623" cy="1494430"/>
          </a:xfrm>
        </p:grpSpPr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8C3F276A-E5EA-CBCF-7695-4659F559A59B}"/>
                </a:ext>
              </a:extLst>
            </p:cNvPr>
            <p:cNvSpPr/>
            <p:nvPr/>
          </p:nvSpPr>
          <p:spPr>
            <a:xfrm>
              <a:off x="0" y="0"/>
              <a:ext cx="761623" cy="1494430"/>
            </a:xfrm>
            <a:custGeom>
              <a:avLst/>
              <a:gdLst/>
              <a:ahLst/>
              <a:cxnLst/>
              <a:rect l="l" t="t" r="r" b="b"/>
              <a:pathLst>
                <a:path w="761623" h="1494430">
                  <a:moveTo>
                    <a:pt x="50661" y="0"/>
                  </a:moveTo>
                  <a:lnTo>
                    <a:pt x="710962" y="0"/>
                  </a:lnTo>
                  <a:cubicBezTo>
                    <a:pt x="724398" y="0"/>
                    <a:pt x="737284" y="5337"/>
                    <a:pt x="746785" y="14838"/>
                  </a:cubicBezTo>
                  <a:cubicBezTo>
                    <a:pt x="756285" y="24339"/>
                    <a:pt x="761623" y="37225"/>
                    <a:pt x="761623" y="50661"/>
                  </a:cubicBezTo>
                  <a:lnTo>
                    <a:pt x="761623" y="1443769"/>
                  </a:lnTo>
                  <a:cubicBezTo>
                    <a:pt x="761623" y="1457205"/>
                    <a:pt x="756285" y="1470091"/>
                    <a:pt x="746785" y="1479592"/>
                  </a:cubicBezTo>
                  <a:cubicBezTo>
                    <a:pt x="737284" y="1489092"/>
                    <a:pt x="724398" y="1494430"/>
                    <a:pt x="710962" y="1494430"/>
                  </a:cubicBezTo>
                  <a:lnTo>
                    <a:pt x="50661" y="1494430"/>
                  </a:lnTo>
                  <a:cubicBezTo>
                    <a:pt x="37225" y="1494430"/>
                    <a:pt x="24339" y="1489092"/>
                    <a:pt x="14838" y="1479592"/>
                  </a:cubicBezTo>
                  <a:cubicBezTo>
                    <a:pt x="5337" y="1470091"/>
                    <a:pt x="0" y="1457205"/>
                    <a:pt x="0" y="1443769"/>
                  </a:cubicBezTo>
                  <a:lnTo>
                    <a:pt x="0" y="50661"/>
                  </a:lnTo>
                  <a:cubicBezTo>
                    <a:pt x="0" y="37225"/>
                    <a:pt x="5337" y="24339"/>
                    <a:pt x="14838" y="14838"/>
                  </a:cubicBezTo>
                  <a:cubicBezTo>
                    <a:pt x="24339" y="5337"/>
                    <a:pt x="37225" y="0"/>
                    <a:pt x="50661" y="0"/>
                  </a:cubicBezTo>
                  <a:close/>
                </a:path>
              </a:pathLst>
            </a:custGeom>
            <a:solidFill>
              <a:srgbClr val="A9D095">
                <a:alpha val="3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52">
              <a:extLst>
                <a:ext uri="{FF2B5EF4-FFF2-40B4-BE49-F238E27FC236}">
                  <a16:creationId xmlns:a16="http://schemas.microsoft.com/office/drawing/2014/main" id="{E7259EB0-9D36-DFD9-476D-6F2469571A7B}"/>
                </a:ext>
              </a:extLst>
            </p:cNvPr>
            <p:cNvSpPr txBox="1"/>
            <p:nvPr/>
          </p:nvSpPr>
          <p:spPr>
            <a:xfrm>
              <a:off x="0" y="-47625"/>
              <a:ext cx="761623" cy="1542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53">
            <a:extLst>
              <a:ext uri="{FF2B5EF4-FFF2-40B4-BE49-F238E27FC236}">
                <a16:creationId xmlns:a16="http://schemas.microsoft.com/office/drawing/2014/main" id="{86C6FBF6-4236-842A-A589-6514797DE2C1}"/>
              </a:ext>
            </a:extLst>
          </p:cNvPr>
          <p:cNvSpPr txBox="1"/>
          <p:nvPr/>
        </p:nvSpPr>
        <p:spPr>
          <a:xfrm>
            <a:off x="13893534" y="4775742"/>
            <a:ext cx="2564706" cy="15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2B2A2A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P</a:t>
            </a:r>
            <a:r>
              <a:rPr lang="en-US" altLang="zh-CN" sz="2000" dirty="0">
                <a:solidFill>
                  <a:srgbClr val="2B2A2A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r</a:t>
            </a:r>
            <a:r>
              <a:rPr lang="en-US" sz="2000" dirty="0">
                <a:solidFill>
                  <a:srgbClr val="2B2A2A"/>
                </a:solidFill>
                <a:latin typeface="Times New Roman" panose="02020603050405020304" pitchFamily="18" charset="0"/>
                <a:ea typeface="思源黑体 2"/>
                <a:cs typeface="Times New Roman" panose="02020603050405020304" pitchFamily="18" charset="0"/>
                <a:sym typeface="思源黑体 2"/>
              </a:rPr>
              <a:t>ovides a dry space for storing small items that require a low-humidity environment</a:t>
            </a:r>
            <a:endParaRPr lang="en-US" sz="2000" u="none" strike="noStrike" dirty="0">
              <a:solidFill>
                <a:srgbClr val="2B2A2A"/>
              </a:solidFill>
              <a:latin typeface="Times New Roman" panose="02020603050405020304" pitchFamily="18" charset="0"/>
              <a:ea typeface="思源黑体 2"/>
              <a:cs typeface="Times New Roman" panose="02020603050405020304" pitchFamily="18" charset="0"/>
              <a:sym typeface="思源黑体 2"/>
            </a:endParaRPr>
          </a:p>
        </p:txBody>
      </p:sp>
      <p:grpSp>
        <p:nvGrpSpPr>
          <p:cNvPr id="54" name="Group 54">
            <a:extLst>
              <a:ext uri="{FF2B5EF4-FFF2-40B4-BE49-F238E27FC236}">
                <a16:creationId xmlns:a16="http://schemas.microsoft.com/office/drawing/2014/main" id="{24FE2BFB-67F2-647B-8ADA-175BD8486C95}"/>
              </a:ext>
            </a:extLst>
          </p:cNvPr>
          <p:cNvGrpSpPr/>
          <p:nvPr/>
        </p:nvGrpSpPr>
        <p:grpSpPr>
          <a:xfrm>
            <a:off x="13751823" y="3614318"/>
            <a:ext cx="2817356" cy="565251"/>
            <a:chOff x="0" y="-53619"/>
            <a:chExt cx="3014700" cy="696006"/>
          </a:xfrm>
        </p:grpSpPr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E3D7A47E-AEB3-0FA4-738C-DD78B204D34D}"/>
                </a:ext>
              </a:extLst>
            </p:cNvPr>
            <p:cNvGrpSpPr/>
            <p:nvPr/>
          </p:nvGrpSpPr>
          <p:grpSpPr>
            <a:xfrm>
              <a:off x="0" y="0"/>
              <a:ext cx="3014700" cy="642387"/>
              <a:chOff x="0" y="0"/>
              <a:chExt cx="1017405" cy="216794"/>
            </a:xfrm>
          </p:grpSpPr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E850DD9A-8603-C440-29A7-A2111A1F9E0E}"/>
                  </a:ext>
                </a:extLst>
              </p:cNvPr>
              <p:cNvSpPr/>
              <p:nvPr/>
            </p:nvSpPr>
            <p:spPr>
              <a:xfrm>
                <a:off x="0" y="0"/>
                <a:ext cx="1017405" cy="216794"/>
              </a:xfrm>
              <a:custGeom>
                <a:avLst/>
                <a:gdLst/>
                <a:ahLst/>
                <a:cxnLst/>
                <a:rect l="l" t="t" r="r" b="b"/>
                <a:pathLst>
                  <a:path w="1017405" h="216794">
                    <a:moveTo>
                      <a:pt x="108397" y="0"/>
                    </a:moveTo>
                    <a:lnTo>
                      <a:pt x="909009" y="0"/>
                    </a:lnTo>
                    <a:cubicBezTo>
                      <a:pt x="968874" y="0"/>
                      <a:pt x="1017405" y="48531"/>
                      <a:pt x="1017405" y="108397"/>
                    </a:cubicBezTo>
                    <a:lnTo>
                      <a:pt x="1017405" y="108397"/>
                    </a:lnTo>
                    <a:cubicBezTo>
                      <a:pt x="1017405" y="137145"/>
                      <a:pt x="1005985" y="164717"/>
                      <a:pt x="985657" y="185045"/>
                    </a:cubicBezTo>
                    <a:cubicBezTo>
                      <a:pt x="965328" y="205373"/>
                      <a:pt x="937757" y="216794"/>
                      <a:pt x="909009" y="216794"/>
                    </a:cubicBezTo>
                    <a:lnTo>
                      <a:pt x="108397" y="216794"/>
                    </a:lnTo>
                    <a:cubicBezTo>
                      <a:pt x="48531" y="216794"/>
                      <a:pt x="0" y="168263"/>
                      <a:pt x="0" y="108397"/>
                    </a:cubicBezTo>
                    <a:lnTo>
                      <a:pt x="0" y="108397"/>
                    </a:lnTo>
                    <a:cubicBezTo>
                      <a:pt x="0" y="48531"/>
                      <a:pt x="48531" y="0"/>
                      <a:pt x="108397" y="0"/>
                    </a:cubicBezTo>
                    <a:close/>
                  </a:path>
                </a:pathLst>
              </a:custGeom>
              <a:solidFill>
                <a:srgbClr val="68893B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57" name="TextBox 57">
                <a:extLst>
                  <a:ext uri="{FF2B5EF4-FFF2-40B4-BE49-F238E27FC236}">
                    <a16:creationId xmlns:a16="http://schemas.microsoft.com/office/drawing/2014/main" id="{294786B1-3160-355B-91C2-1FDA3FAA904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17405" cy="264419"/>
              </a:xfrm>
              <a:prstGeom prst="rect">
                <a:avLst/>
              </a:prstGeom>
            </p:spPr>
            <p:txBody>
              <a:bodyPr lIns="29734" tIns="29734" rIns="29734" bIns="29734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334DA63B-0AEB-ED17-319B-63E8DC350D1F}"/>
                </a:ext>
              </a:extLst>
            </p:cNvPr>
            <p:cNvSpPr txBox="1"/>
            <p:nvPr/>
          </p:nvSpPr>
          <p:spPr>
            <a:xfrm>
              <a:off x="151637" y="-53619"/>
              <a:ext cx="2711427" cy="55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400" b="1" spc="279" dirty="0">
                  <a:solidFill>
                    <a:srgbClr val="FFFFFF"/>
                  </a:solidFill>
                  <a:latin typeface="Times New Roman" panose="02020603050405020304" pitchFamily="18" charset="0"/>
                  <a:ea typeface="思源黑体 2 Bold"/>
                  <a:cs typeface="Times New Roman" panose="02020603050405020304" pitchFamily="18" charset="0"/>
                  <a:sym typeface="思源黑体 2 Bold"/>
                </a:rPr>
                <a:t>Fucntion2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9CCADAA-9265-B02E-75AD-9DC2B5B87A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2" y="2046767"/>
            <a:ext cx="4071041" cy="34851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AD8D98-45B1-313E-E45D-403509A608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695711"/>
            <a:ext cx="4071042" cy="4154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13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040C9-2ADA-3A89-A188-09C5AF04F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40B82DC9-8247-1E54-71CE-843D1D896753}"/>
              </a:ext>
            </a:extLst>
          </p:cNvPr>
          <p:cNvSpPr/>
          <p:nvPr/>
        </p:nvSpPr>
        <p:spPr>
          <a:xfrm>
            <a:off x="16906493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0" y="0"/>
                </a:moveTo>
                <a:lnTo>
                  <a:pt x="913927" y="0"/>
                </a:lnTo>
                <a:lnTo>
                  <a:pt x="913927" y="1222644"/>
                </a:lnTo>
                <a:lnTo>
                  <a:pt x="0" y="1222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B5B1CDD-8B50-9677-721F-8EDF654971C6}"/>
              </a:ext>
            </a:extLst>
          </p:cNvPr>
          <p:cNvSpPr/>
          <p:nvPr/>
        </p:nvSpPr>
        <p:spPr>
          <a:xfrm flipH="1">
            <a:off x="314748" y="8786318"/>
            <a:ext cx="913927" cy="1222644"/>
          </a:xfrm>
          <a:custGeom>
            <a:avLst/>
            <a:gdLst/>
            <a:ahLst/>
            <a:cxnLst/>
            <a:rect l="l" t="t" r="r" b="b"/>
            <a:pathLst>
              <a:path w="913927" h="1222644">
                <a:moveTo>
                  <a:pt x="913927" y="0"/>
                </a:moveTo>
                <a:lnTo>
                  <a:pt x="0" y="0"/>
                </a:lnTo>
                <a:lnTo>
                  <a:pt x="0" y="1222644"/>
                </a:lnTo>
                <a:lnTo>
                  <a:pt x="913927" y="1222644"/>
                </a:lnTo>
                <a:lnTo>
                  <a:pt x="91392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118C3DB-39B3-2DA6-6718-2EA3172C51E1}"/>
              </a:ext>
            </a:extLst>
          </p:cNvPr>
          <p:cNvGrpSpPr/>
          <p:nvPr/>
        </p:nvGrpSpPr>
        <p:grpSpPr>
          <a:xfrm>
            <a:off x="-376716" y="9567454"/>
            <a:ext cx="19361594" cy="1130791"/>
            <a:chOff x="0" y="0"/>
            <a:chExt cx="25815458" cy="15077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C3B0C70-E13D-BA41-2BFB-0861F38137AB}"/>
                </a:ext>
              </a:extLst>
            </p:cNvPr>
            <p:cNvSpPr/>
            <p:nvPr/>
          </p:nvSpPr>
          <p:spPr>
            <a:xfrm>
              <a:off x="0" y="0"/>
              <a:ext cx="18204890" cy="1507722"/>
            </a:xfrm>
            <a:custGeom>
              <a:avLst/>
              <a:gdLst/>
              <a:ahLst/>
              <a:cxnLst/>
              <a:rect l="l" t="t" r="r" b="b"/>
              <a:pathLst>
                <a:path w="18204890" h="1507722">
                  <a:moveTo>
                    <a:pt x="0" y="0"/>
                  </a:moveTo>
                  <a:lnTo>
                    <a:pt x="18204890" y="0"/>
                  </a:lnTo>
                  <a:lnTo>
                    <a:pt x="18204890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547628"/>
              </a:stretch>
            </a:blip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FE48294-160B-0699-E4E6-F0516508EF45}"/>
                </a:ext>
              </a:extLst>
            </p:cNvPr>
            <p:cNvSpPr/>
            <p:nvPr/>
          </p:nvSpPr>
          <p:spPr>
            <a:xfrm>
              <a:off x="18103290" y="0"/>
              <a:ext cx="7712169" cy="1507722"/>
            </a:xfrm>
            <a:custGeom>
              <a:avLst/>
              <a:gdLst/>
              <a:ahLst/>
              <a:cxnLst/>
              <a:rect l="l" t="t" r="r" b="b"/>
              <a:pathLst>
                <a:path w="7712169" h="1507722">
                  <a:moveTo>
                    <a:pt x="0" y="0"/>
                  </a:moveTo>
                  <a:lnTo>
                    <a:pt x="7712168" y="0"/>
                  </a:lnTo>
                  <a:lnTo>
                    <a:pt x="7712168" y="1507722"/>
                  </a:lnTo>
                  <a:lnTo>
                    <a:pt x="0" y="150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6054" b="-547628"/>
              </a:stretch>
            </a:blipFill>
          </p:spPr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D8644404-8A9B-D2E5-1012-53707E572D2E}"/>
              </a:ext>
            </a:extLst>
          </p:cNvPr>
          <p:cNvSpPr/>
          <p:nvPr/>
        </p:nvSpPr>
        <p:spPr>
          <a:xfrm>
            <a:off x="1706470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0" y="0"/>
                </a:moveTo>
                <a:lnTo>
                  <a:pt x="2446590" y="0"/>
                </a:lnTo>
                <a:lnTo>
                  <a:pt x="2446590" y="2382367"/>
                </a:lnTo>
                <a:lnTo>
                  <a:pt x="0" y="2382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B02398D-614B-6647-108F-DAC2E0BCD06B}"/>
              </a:ext>
            </a:extLst>
          </p:cNvPr>
          <p:cNvSpPr/>
          <p:nvPr/>
        </p:nvSpPr>
        <p:spPr>
          <a:xfrm flipH="1">
            <a:off x="-1223295" y="-1358086"/>
            <a:ext cx="2446590" cy="2382367"/>
          </a:xfrm>
          <a:custGeom>
            <a:avLst/>
            <a:gdLst/>
            <a:ahLst/>
            <a:cxnLst/>
            <a:rect l="l" t="t" r="r" b="b"/>
            <a:pathLst>
              <a:path w="2446590" h="2382367">
                <a:moveTo>
                  <a:pt x="2446590" y="0"/>
                </a:moveTo>
                <a:lnTo>
                  <a:pt x="0" y="0"/>
                </a:lnTo>
                <a:lnTo>
                  <a:pt x="0" y="2382367"/>
                </a:lnTo>
                <a:lnTo>
                  <a:pt x="2446590" y="2382367"/>
                </a:lnTo>
                <a:lnTo>
                  <a:pt x="244659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59DBB36-C61C-C451-52C6-26BBE6AE74DA}"/>
              </a:ext>
            </a:extLst>
          </p:cNvPr>
          <p:cNvGrpSpPr/>
          <p:nvPr/>
        </p:nvGrpSpPr>
        <p:grpSpPr>
          <a:xfrm>
            <a:off x="1143000" y="636626"/>
            <a:ext cx="4285929" cy="986988"/>
            <a:chOff x="7076883" y="588646"/>
            <a:chExt cx="4285929" cy="986988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5AE5D339-4CE2-10D0-43AF-3A6C3B2CD227}"/>
                </a:ext>
              </a:extLst>
            </p:cNvPr>
            <p:cNvGrpSpPr/>
            <p:nvPr/>
          </p:nvGrpSpPr>
          <p:grpSpPr>
            <a:xfrm>
              <a:off x="7076883" y="1290729"/>
              <a:ext cx="4285929" cy="284905"/>
              <a:chOff x="-45254" y="-28575"/>
              <a:chExt cx="893759" cy="82915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53DF2E77-CD88-7722-3703-D00B24C0B3B6}"/>
                  </a:ext>
                </a:extLst>
              </p:cNvPr>
              <p:cNvSpPr/>
              <p:nvPr/>
            </p:nvSpPr>
            <p:spPr>
              <a:xfrm>
                <a:off x="-45254" y="0"/>
                <a:ext cx="893759" cy="49816"/>
              </a:xfrm>
              <a:custGeom>
                <a:avLst/>
                <a:gdLst/>
                <a:ahLst/>
                <a:cxnLst/>
                <a:rect l="l" t="t" r="r" b="b"/>
                <a:pathLst>
                  <a:path w="822288" h="54340">
                    <a:moveTo>
                      <a:pt x="27170" y="0"/>
                    </a:moveTo>
                    <a:lnTo>
                      <a:pt x="795118" y="0"/>
                    </a:lnTo>
                    <a:cubicBezTo>
                      <a:pt x="802324" y="0"/>
                      <a:pt x="809235" y="2863"/>
                      <a:pt x="814330" y="7958"/>
                    </a:cubicBezTo>
                    <a:cubicBezTo>
                      <a:pt x="819426" y="13053"/>
                      <a:pt x="822288" y="19964"/>
                      <a:pt x="822288" y="27170"/>
                    </a:cubicBezTo>
                    <a:lnTo>
                      <a:pt x="822288" y="27170"/>
                    </a:lnTo>
                    <a:cubicBezTo>
                      <a:pt x="822288" y="42176"/>
                      <a:pt x="810124" y="54340"/>
                      <a:pt x="795118" y="54340"/>
                    </a:cubicBezTo>
                    <a:lnTo>
                      <a:pt x="27170" y="54340"/>
                    </a:lnTo>
                    <a:cubicBezTo>
                      <a:pt x="12165" y="54340"/>
                      <a:pt x="0" y="42176"/>
                      <a:pt x="0" y="27170"/>
                    </a:cubicBezTo>
                    <a:lnTo>
                      <a:pt x="0" y="27170"/>
                    </a:lnTo>
                    <a:cubicBezTo>
                      <a:pt x="0" y="12165"/>
                      <a:pt x="12165" y="0"/>
                      <a:pt x="27170" y="0"/>
                    </a:cubicBezTo>
                    <a:close/>
                  </a:path>
                </a:pathLst>
              </a:custGeom>
              <a:solidFill>
                <a:srgbClr val="A9D095"/>
              </a:solidFill>
              <a:ln w="19050" cap="rnd">
                <a:solidFill>
                  <a:srgbClr val="562E15"/>
                </a:solidFill>
                <a:prstDash val="solid"/>
                <a:round/>
              </a:ln>
            </p:spPr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C7FB5A29-CEBC-AF8D-426F-1B3AE74CCC8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22288" cy="82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62A711D8-93CE-2615-9C2F-72364AC21813}"/>
                </a:ext>
              </a:extLst>
            </p:cNvPr>
            <p:cNvSpPr txBox="1"/>
            <p:nvPr/>
          </p:nvSpPr>
          <p:spPr>
            <a:xfrm>
              <a:off x="7076883" y="588646"/>
              <a:ext cx="4285927" cy="832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957"/>
                </a:lnSpc>
                <a:spcBef>
                  <a:spcPct val="0"/>
                </a:spcBef>
              </a:pPr>
              <a:r>
                <a:rPr lang="en-US" sz="4800" b="1" spc="273" dirty="0">
                  <a:solidFill>
                    <a:srgbClr val="000000"/>
                  </a:solidFill>
                  <a:latin typeface="Times New Roman" panose="02020603050405020304" pitchFamily="18" charset="0"/>
                  <a:ea typeface="思源黑体 2 Bold"/>
                  <a:cs typeface="Times New Roman" panose="02020603050405020304" pitchFamily="18" charset="0"/>
                  <a:sym typeface="思源黑体 2 Bold"/>
                </a:rPr>
                <a:t>Problems</a:t>
              </a:r>
              <a:endParaRPr lang="en-US" sz="4638" b="1" spc="273" dirty="0">
                <a:solidFill>
                  <a:srgbClr val="3B3B42"/>
                </a:solidFill>
                <a:latin typeface="Times New Roman" panose="02020603050405020304" pitchFamily="18" charset="0"/>
                <a:ea typeface="思源黑体 2 Bold"/>
                <a:cs typeface="Times New Roman" panose="02020603050405020304" pitchFamily="18" charset="0"/>
                <a:sym typeface="思源黑体 2 Bold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AABE7F26-3C49-8E61-B049-21319E4A5225}"/>
              </a:ext>
            </a:extLst>
          </p:cNvPr>
          <p:cNvSpPr txBox="1"/>
          <p:nvPr/>
        </p:nvSpPr>
        <p:spPr>
          <a:xfrm>
            <a:off x="11362810" y="7806760"/>
            <a:ext cx="661822" cy="7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03</a:t>
            </a:r>
          </a:p>
        </p:txBody>
      </p:sp>
      <p:grpSp>
        <p:nvGrpSpPr>
          <p:cNvPr id="41" name="Group 41">
            <a:extLst>
              <a:ext uri="{FF2B5EF4-FFF2-40B4-BE49-F238E27FC236}">
                <a16:creationId xmlns:a16="http://schemas.microsoft.com/office/drawing/2014/main" id="{AFDA9D4B-33A3-CA7B-4424-A3C14616DD15}"/>
              </a:ext>
            </a:extLst>
          </p:cNvPr>
          <p:cNvGrpSpPr/>
          <p:nvPr/>
        </p:nvGrpSpPr>
        <p:grpSpPr>
          <a:xfrm>
            <a:off x="10058400" y="3179824"/>
            <a:ext cx="5943600" cy="5329041"/>
            <a:chOff x="0" y="0"/>
            <a:chExt cx="761623" cy="1494430"/>
          </a:xfrm>
        </p:grpSpPr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25AC694-57E0-E12B-8279-7DF327572478}"/>
                </a:ext>
              </a:extLst>
            </p:cNvPr>
            <p:cNvSpPr/>
            <p:nvPr/>
          </p:nvSpPr>
          <p:spPr>
            <a:xfrm>
              <a:off x="0" y="0"/>
              <a:ext cx="761623" cy="1494430"/>
            </a:xfrm>
            <a:custGeom>
              <a:avLst/>
              <a:gdLst/>
              <a:ahLst/>
              <a:cxnLst/>
              <a:rect l="l" t="t" r="r" b="b"/>
              <a:pathLst>
                <a:path w="761623" h="1494430">
                  <a:moveTo>
                    <a:pt x="50661" y="0"/>
                  </a:moveTo>
                  <a:lnTo>
                    <a:pt x="710962" y="0"/>
                  </a:lnTo>
                  <a:cubicBezTo>
                    <a:pt x="724398" y="0"/>
                    <a:pt x="737284" y="5337"/>
                    <a:pt x="746785" y="14838"/>
                  </a:cubicBezTo>
                  <a:cubicBezTo>
                    <a:pt x="756285" y="24339"/>
                    <a:pt x="761623" y="37225"/>
                    <a:pt x="761623" y="50661"/>
                  </a:cubicBezTo>
                  <a:lnTo>
                    <a:pt x="761623" y="1443769"/>
                  </a:lnTo>
                  <a:cubicBezTo>
                    <a:pt x="761623" y="1457205"/>
                    <a:pt x="756285" y="1470091"/>
                    <a:pt x="746785" y="1479592"/>
                  </a:cubicBezTo>
                  <a:cubicBezTo>
                    <a:pt x="737284" y="1489092"/>
                    <a:pt x="724398" y="1494430"/>
                    <a:pt x="710962" y="1494430"/>
                  </a:cubicBezTo>
                  <a:lnTo>
                    <a:pt x="50661" y="1494430"/>
                  </a:lnTo>
                  <a:cubicBezTo>
                    <a:pt x="37225" y="1494430"/>
                    <a:pt x="24339" y="1489092"/>
                    <a:pt x="14838" y="1479592"/>
                  </a:cubicBezTo>
                  <a:cubicBezTo>
                    <a:pt x="5337" y="1470091"/>
                    <a:pt x="0" y="1457205"/>
                    <a:pt x="0" y="1443769"/>
                  </a:cubicBezTo>
                  <a:lnTo>
                    <a:pt x="0" y="50661"/>
                  </a:lnTo>
                  <a:cubicBezTo>
                    <a:pt x="0" y="37225"/>
                    <a:pt x="5337" y="24339"/>
                    <a:pt x="14838" y="14838"/>
                  </a:cubicBezTo>
                  <a:cubicBezTo>
                    <a:pt x="24339" y="5337"/>
                    <a:pt x="37225" y="0"/>
                    <a:pt x="50661" y="0"/>
                  </a:cubicBezTo>
                  <a:close/>
                </a:path>
              </a:pathLst>
            </a:custGeom>
            <a:solidFill>
              <a:srgbClr val="A9D095">
                <a:alpha val="3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F4EB5434-4272-1502-F508-16BBC02939A5}"/>
                </a:ext>
              </a:extLst>
            </p:cNvPr>
            <p:cNvSpPr txBox="1"/>
            <p:nvPr/>
          </p:nvSpPr>
          <p:spPr>
            <a:xfrm>
              <a:off x="0" y="-47625"/>
              <a:ext cx="761623" cy="1542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>
            <a:extLst>
              <a:ext uri="{FF2B5EF4-FFF2-40B4-BE49-F238E27FC236}">
                <a16:creationId xmlns:a16="http://schemas.microsoft.com/office/drawing/2014/main" id="{A3CF01C8-3506-9EAA-25F9-BB25B8804250}"/>
              </a:ext>
            </a:extLst>
          </p:cNvPr>
          <p:cNvSpPr txBox="1"/>
          <p:nvPr/>
        </p:nvSpPr>
        <p:spPr>
          <a:xfrm>
            <a:off x="10326063" y="3606326"/>
            <a:ext cx="4837737" cy="1964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Circuit 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powers the sensor and LEDs using a 5V supply.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Circuit 2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powers the fan directly through the DC input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Vin pin. </a:t>
            </a: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a common ground to ensure stable operation.</a:t>
            </a:r>
            <a:endParaRPr lang="en-US" sz="2000" u="none" strike="noStrike" dirty="0">
              <a:solidFill>
                <a:srgbClr val="2B2A2A"/>
              </a:solidFill>
              <a:latin typeface="Times New Roman" panose="02020603050405020304" pitchFamily="18" charset="0"/>
              <a:ea typeface="思源黑体 2"/>
              <a:cs typeface="Times New Roman" panose="02020603050405020304" pitchFamily="18" charset="0"/>
              <a:sym typeface="思源黑体 2"/>
            </a:endParaRPr>
          </a:p>
        </p:txBody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415E199-5D67-88E4-DED0-51DA9053C0E9}"/>
              </a:ext>
            </a:extLst>
          </p:cNvPr>
          <p:cNvGrpSpPr/>
          <p:nvPr/>
        </p:nvGrpSpPr>
        <p:grpSpPr>
          <a:xfrm>
            <a:off x="10102652" y="2292873"/>
            <a:ext cx="5943600" cy="463853"/>
            <a:chOff x="0" y="-53619"/>
            <a:chExt cx="3014700" cy="696006"/>
          </a:xfrm>
        </p:grpSpPr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53DB303B-BB66-C29C-D3A4-2CCF8CE624B9}"/>
                </a:ext>
              </a:extLst>
            </p:cNvPr>
            <p:cNvGrpSpPr/>
            <p:nvPr/>
          </p:nvGrpSpPr>
          <p:grpSpPr>
            <a:xfrm>
              <a:off x="0" y="0"/>
              <a:ext cx="3014700" cy="642387"/>
              <a:chOff x="0" y="0"/>
              <a:chExt cx="1017405" cy="216794"/>
            </a:xfrm>
          </p:grpSpPr>
          <p:sp>
            <p:nvSpPr>
              <p:cNvPr id="47" name="Freeform 47">
                <a:extLst>
                  <a:ext uri="{FF2B5EF4-FFF2-40B4-BE49-F238E27FC236}">
                    <a16:creationId xmlns:a16="http://schemas.microsoft.com/office/drawing/2014/main" id="{E964751C-BFC0-3176-1C28-76B80B92AAE6}"/>
                  </a:ext>
                </a:extLst>
              </p:cNvPr>
              <p:cNvSpPr/>
              <p:nvPr/>
            </p:nvSpPr>
            <p:spPr>
              <a:xfrm>
                <a:off x="0" y="0"/>
                <a:ext cx="1017405" cy="216794"/>
              </a:xfrm>
              <a:custGeom>
                <a:avLst/>
                <a:gdLst/>
                <a:ahLst/>
                <a:cxnLst/>
                <a:rect l="l" t="t" r="r" b="b"/>
                <a:pathLst>
                  <a:path w="1017405" h="216794">
                    <a:moveTo>
                      <a:pt x="108397" y="0"/>
                    </a:moveTo>
                    <a:lnTo>
                      <a:pt x="909009" y="0"/>
                    </a:lnTo>
                    <a:cubicBezTo>
                      <a:pt x="968874" y="0"/>
                      <a:pt x="1017405" y="48531"/>
                      <a:pt x="1017405" y="108397"/>
                    </a:cubicBezTo>
                    <a:lnTo>
                      <a:pt x="1017405" y="108397"/>
                    </a:lnTo>
                    <a:cubicBezTo>
                      <a:pt x="1017405" y="137145"/>
                      <a:pt x="1005985" y="164717"/>
                      <a:pt x="985657" y="185045"/>
                    </a:cubicBezTo>
                    <a:cubicBezTo>
                      <a:pt x="965328" y="205373"/>
                      <a:pt x="937757" y="216794"/>
                      <a:pt x="909009" y="216794"/>
                    </a:cubicBezTo>
                    <a:lnTo>
                      <a:pt x="108397" y="216794"/>
                    </a:lnTo>
                    <a:cubicBezTo>
                      <a:pt x="48531" y="216794"/>
                      <a:pt x="0" y="168263"/>
                      <a:pt x="0" y="108397"/>
                    </a:cubicBezTo>
                    <a:lnTo>
                      <a:pt x="0" y="108397"/>
                    </a:lnTo>
                    <a:cubicBezTo>
                      <a:pt x="0" y="48531"/>
                      <a:pt x="48531" y="0"/>
                      <a:pt x="108397" y="0"/>
                    </a:cubicBezTo>
                    <a:close/>
                  </a:path>
                </a:pathLst>
              </a:custGeom>
              <a:solidFill>
                <a:srgbClr val="68893B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48" name="TextBox 48">
                <a:extLst>
                  <a:ext uri="{FF2B5EF4-FFF2-40B4-BE49-F238E27FC236}">
                    <a16:creationId xmlns:a16="http://schemas.microsoft.com/office/drawing/2014/main" id="{6A860134-8BC1-C849-D442-6CE45B6FB4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17405" cy="264419"/>
              </a:xfrm>
              <a:prstGeom prst="rect">
                <a:avLst/>
              </a:prstGeom>
            </p:spPr>
            <p:txBody>
              <a:bodyPr lIns="29734" tIns="29734" rIns="29734" bIns="29734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4743B66F-D9DD-C582-8D73-6164CE479C22}"/>
                </a:ext>
              </a:extLst>
            </p:cNvPr>
            <p:cNvSpPr txBox="1"/>
            <p:nvPr/>
          </p:nvSpPr>
          <p:spPr>
            <a:xfrm>
              <a:off x="151637" y="-53619"/>
              <a:ext cx="2711427" cy="689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spc="279" dirty="0">
                  <a:solidFill>
                    <a:srgbClr val="FFFFFF"/>
                  </a:solidFill>
                  <a:latin typeface="Times New Roman" panose="02020603050405020304" pitchFamily="18" charset="0"/>
                  <a:ea typeface="思源黑体 2 Bold"/>
                  <a:cs typeface="Times New Roman" panose="02020603050405020304" pitchFamily="18" charset="0"/>
                  <a:sym typeface="思源黑体 2 Bold"/>
                </a:rPr>
                <a:t>Supply power to Fan</a:t>
              </a:r>
            </a:p>
          </p:txBody>
        </p: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DB8360A7-1CD1-721B-A42A-3D9B0F14CF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9" y="2633859"/>
            <a:ext cx="8282456" cy="59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2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805</Words>
  <Application>Microsoft Office PowerPoint</Application>
  <PresentationFormat>自定义</PresentationFormat>
  <Paragraphs>110</Paragraphs>
  <Slides>13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思源黑体 2</vt:lpstr>
      <vt:lpstr>等线</vt:lpstr>
      <vt:lpstr>Arial</vt:lpstr>
      <vt:lpstr>Segoe Print</vt:lpstr>
      <vt:lpstr>Times New Roman Bold</vt:lpstr>
      <vt:lpstr>Times New Roman</vt:lpstr>
      <vt:lpstr>Black Mango Ultra-Bold</vt:lpstr>
      <vt:lpstr>Black Mango</vt:lpstr>
      <vt:lpstr>思源黑体 2 Bold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绿色3D插画大学生职业生涯规划演示文稿</dc:title>
  <dc:creator>叶子楠</dc:creator>
  <cp:lastModifiedBy>子楠 叶</cp:lastModifiedBy>
  <cp:revision>12</cp:revision>
  <dcterms:created xsi:type="dcterms:W3CDTF">2006-08-16T00:00:00Z</dcterms:created>
  <dcterms:modified xsi:type="dcterms:W3CDTF">2024-11-27T03:20:02Z</dcterms:modified>
  <dc:identifier>DAGXnTvyOe4</dc:identifier>
</cp:coreProperties>
</file>